
<file path=[Content_Types].xml><?xml version="1.0" encoding="utf-8"?>
<Types xmlns="http://schemas.openxmlformats.org/package/2006/content-types">
  <Default Extension="png" ContentType="image/png"/>
  <Default Extension="svg" ContentType="image/svg+xml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4"/>
  </p:sldMasterIdLst>
  <p:notesMasterIdLst>
    <p:notesMasterId r:id="rId28"/>
  </p:notesMasterIdLst>
  <p:handoutMasterIdLst>
    <p:handoutMasterId r:id="rId29"/>
  </p:handoutMasterIdLst>
  <p:sldIdLst>
    <p:sldId id="328" r:id="rId5"/>
    <p:sldId id="430" r:id="rId6"/>
    <p:sldId id="402" r:id="rId7"/>
    <p:sldId id="403" r:id="rId8"/>
    <p:sldId id="415" r:id="rId9"/>
    <p:sldId id="413" r:id="rId10"/>
    <p:sldId id="414" r:id="rId11"/>
    <p:sldId id="416" r:id="rId12"/>
    <p:sldId id="408" r:id="rId13"/>
    <p:sldId id="417" r:id="rId14"/>
    <p:sldId id="418" r:id="rId15"/>
    <p:sldId id="411" r:id="rId16"/>
    <p:sldId id="419" r:id="rId17"/>
    <p:sldId id="409" r:id="rId18"/>
    <p:sldId id="427" r:id="rId19"/>
    <p:sldId id="428" r:id="rId20"/>
    <p:sldId id="420" r:id="rId21"/>
    <p:sldId id="432" r:id="rId22"/>
    <p:sldId id="434" r:id="rId23"/>
    <p:sldId id="429" r:id="rId24"/>
    <p:sldId id="361" r:id="rId25"/>
    <p:sldId id="431" r:id="rId26"/>
    <p:sldId id="433" r:id="rId27"/>
  </p:sldIdLst>
  <p:sldSz cx="12192000" cy="6858000"/>
  <p:notesSz cx="6797675" cy="9926638"/>
  <p:defaultTextStyle>
    <a:defPPr>
      <a:defRPr lang="en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2" pos="325" userDrawn="1">
          <p15:clr>
            <a:srgbClr val="A4A3A4"/>
          </p15:clr>
        </p15:guide>
        <p15:guide id="4" pos="1209" userDrawn="1">
          <p15:clr>
            <a:srgbClr val="A4A3A4"/>
          </p15:clr>
        </p15:guide>
        <p15:guide id="5" pos="2955" userDrawn="1">
          <p15:clr>
            <a:srgbClr val="A4A3A4"/>
          </p15:clr>
        </p15:guide>
        <p15:guide id="6" pos="2071" userDrawn="1">
          <p15:clr>
            <a:srgbClr val="A4A3A4"/>
          </p15:clr>
        </p15:guide>
        <p15:guide id="9" pos="3840" userDrawn="1">
          <p15:clr>
            <a:srgbClr val="A4A3A4"/>
          </p15:clr>
        </p15:guide>
        <p15:guide id="10" pos="4702" userDrawn="1">
          <p15:clr>
            <a:srgbClr val="A4A3A4"/>
          </p15:clr>
        </p15:guide>
        <p15:guide id="11" pos="5586" userDrawn="1">
          <p15:clr>
            <a:srgbClr val="A4A3A4"/>
          </p15:clr>
        </p15:guide>
        <p15:guide id="12" pos="7333" userDrawn="1">
          <p15:clr>
            <a:srgbClr val="A4A3A4"/>
          </p15:clr>
        </p15:guide>
        <p15:guide id="13" orient="horz" pos="3952" userDrawn="1">
          <p15:clr>
            <a:srgbClr val="A4A3A4"/>
          </p15:clr>
        </p15:guide>
        <p15:guide id="15" pos="6471" userDrawn="1">
          <p15:clr>
            <a:srgbClr val="A4A3A4"/>
          </p15:clr>
        </p15:guide>
        <p15:guide id="16" orient="horz" pos="913" userDrawn="1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>
        <p15:guide id="1" orient="horz" pos="3127" userDrawn="1">
          <p15:clr>
            <a:srgbClr val="A4A3A4"/>
          </p15:clr>
        </p15:guide>
        <p15:guide id="2" pos="2141" userDrawn="1">
          <p15:clr>
            <a:srgbClr val="A4A3A4"/>
          </p15:clr>
        </p15:guide>
      </p15:notesGuideLst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Кутьков Юрий Юрьевич" initials="КЮЮ" lastIdx="4" clrIdx="0">
    <p:extLst>
      <p:ext uri="{19B8F6BF-5375-455C-9EA6-DF929625EA0E}">
        <p15:presenceInfo xmlns:p15="http://schemas.microsoft.com/office/powerpoint/2012/main" userId="S::ykutkov@hse.ru::45dbd1ed-eea1-4925-9fa4-5001421b49da" providerId="AD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11A0D7"/>
    <a:srgbClr val="029C63"/>
    <a:srgbClr val="96628C"/>
    <a:srgbClr val="E61F3D"/>
    <a:srgbClr val="CD5A5A"/>
    <a:srgbClr val="FFD746"/>
    <a:srgbClr val="0E2D69"/>
    <a:srgbClr val="D9D9D9"/>
    <a:srgbClr val="EB681F"/>
    <a:srgbClr val="234A9B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5940675A-B579-460E-94D1-54222C63F5DA}" styleName="Нет стиля, сетка таблицы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  <a:tblStyle styleId="{073A0DAA-6AF3-43AB-8588-CEC1D06C72B9}" styleName="Средний стиль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dk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</a:tblStyle>
  <a:tblStyle styleId="{2D5ABB26-0587-4C30-8999-92F81FD0307C}" styleName="Нет стиля, нет сетки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6374" autoAdjust="0"/>
    <p:restoredTop sz="94017" autoAdjust="0"/>
  </p:normalViewPr>
  <p:slideViewPr>
    <p:cSldViewPr snapToGrid="0" snapToObjects="1">
      <p:cViewPr varScale="1">
        <p:scale>
          <a:sx n="99" d="100"/>
          <a:sy n="99" d="100"/>
        </p:scale>
        <p:origin x="1446" y="84"/>
      </p:cViewPr>
      <p:guideLst>
        <p:guide pos="325"/>
        <p:guide pos="1209"/>
        <p:guide pos="2955"/>
        <p:guide pos="2071"/>
        <p:guide pos="3840"/>
        <p:guide pos="4702"/>
        <p:guide pos="5586"/>
        <p:guide pos="7333"/>
        <p:guide orient="horz" pos="3952"/>
        <p:guide pos="6471"/>
        <p:guide orient="horz" pos="913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sorterViewPr>
    <p:cViewPr>
      <p:scale>
        <a:sx n="80" d="100"/>
        <a:sy n="80" d="100"/>
      </p:scale>
      <p:origin x="0" y="0"/>
    </p:cViewPr>
  </p:sorterViewPr>
  <p:notesViewPr>
    <p:cSldViewPr snapToGrid="0" snapToObjects="1">
      <p:cViewPr varScale="1">
        <p:scale>
          <a:sx n="74" d="100"/>
          <a:sy n="74" d="100"/>
        </p:scale>
        <p:origin x="4044" y="60"/>
      </p:cViewPr>
      <p:guideLst>
        <p:guide orient="horz" pos="3127"/>
        <p:guide pos="2141"/>
      </p:guideLst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9.xml"/><Relationship Id="rId18" Type="http://schemas.openxmlformats.org/officeDocument/2006/relationships/slide" Target="slides/slide14.xml"/><Relationship Id="rId26" Type="http://schemas.openxmlformats.org/officeDocument/2006/relationships/slide" Target="slides/slide22.xml"/><Relationship Id="rId3" Type="http://schemas.openxmlformats.org/officeDocument/2006/relationships/customXml" Target="../customXml/item3.xml"/><Relationship Id="rId21" Type="http://schemas.openxmlformats.org/officeDocument/2006/relationships/slide" Target="slides/slide17.xml"/><Relationship Id="rId34" Type="http://schemas.openxmlformats.org/officeDocument/2006/relationships/tableStyles" Target="tableStyles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slide" Target="slides/slide13.xml"/><Relationship Id="rId25" Type="http://schemas.openxmlformats.org/officeDocument/2006/relationships/slide" Target="slides/slide21.xml"/><Relationship Id="rId33" Type="http://schemas.openxmlformats.org/officeDocument/2006/relationships/theme" Target="theme/theme1.xml"/><Relationship Id="rId2" Type="http://schemas.openxmlformats.org/officeDocument/2006/relationships/customXml" Target="../customXml/item2.xml"/><Relationship Id="rId16" Type="http://schemas.openxmlformats.org/officeDocument/2006/relationships/slide" Target="slides/slide12.xml"/><Relationship Id="rId20" Type="http://schemas.openxmlformats.org/officeDocument/2006/relationships/slide" Target="slides/slide16.xml"/><Relationship Id="rId29" Type="http://schemas.openxmlformats.org/officeDocument/2006/relationships/handoutMaster" Target="handoutMasters/handoutMaster1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24" Type="http://schemas.openxmlformats.org/officeDocument/2006/relationships/slide" Target="slides/slide20.xml"/><Relationship Id="rId32" Type="http://schemas.openxmlformats.org/officeDocument/2006/relationships/viewProps" Target="viewProps.xml"/><Relationship Id="rId5" Type="http://schemas.openxmlformats.org/officeDocument/2006/relationships/slide" Target="slides/slide1.xml"/><Relationship Id="rId15" Type="http://schemas.openxmlformats.org/officeDocument/2006/relationships/slide" Target="slides/slide11.xml"/><Relationship Id="rId23" Type="http://schemas.openxmlformats.org/officeDocument/2006/relationships/slide" Target="slides/slide19.xml"/><Relationship Id="rId28" Type="http://schemas.openxmlformats.org/officeDocument/2006/relationships/notesMaster" Target="notesMasters/notesMaster1.xml"/><Relationship Id="rId10" Type="http://schemas.openxmlformats.org/officeDocument/2006/relationships/slide" Target="slides/slide6.xml"/><Relationship Id="rId19" Type="http://schemas.openxmlformats.org/officeDocument/2006/relationships/slide" Target="slides/slide15.xml"/><Relationship Id="rId31" Type="http://schemas.openxmlformats.org/officeDocument/2006/relationships/presProps" Target="presProps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slide" Target="slides/slide10.xml"/><Relationship Id="rId22" Type="http://schemas.openxmlformats.org/officeDocument/2006/relationships/slide" Target="slides/slide18.xml"/><Relationship Id="rId27" Type="http://schemas.openxmlformats.org/officeDocument/2006/relationships/slide" Target="slides/slide23.xml"/><Relationship Id="rId30" Type="http://schemas.openxmlformats.org/officeDocument/2006/relationships/commentAuthors" Target="commentAuthors.xml"/><Relationship Id="rId8" Type="http://schemas.openxmlformats.org/officeDocument/2006/relationships/slide" Target="slides/slide4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5659" cy="498056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quarter" idx="1"/>
          </p:nvPr>
        </p:nvSpPr>
        <p:spPr>
          <a:xfrm>
            <a:off x="3850443" y="0"/>
            <a:ext cx="2945659" cy="498056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7F1CD114-DD6E-4406-994C-1FCD926431A8}" type="datetimeFigureOut">
              <a:rPr lang="ru-RU" smtClean="0"/>
              <a:t>01.09.2026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2"/>
          </p:nvPr>
        </p:nvSpPr>
        <p:spPr>
          <a:xfrm>
            <a:off x="0" y="9428584"/>
            <a:ext cx="2945659" cy="49805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3"/>
          </p:nvPr>
        </p:nvSpPr>
        <p:spPr>
          <a:xfrm>
            <a:off x="3850443" y="9428584"/>
            <a:ext cx="2945659" cy="49805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77F2622A-EFB8-453E-AB67-85B955E47F15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61609923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5659" cy="498056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RU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50443" y="0"/>
            <a:ext cx="2945659" cy="498056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73261BF4-8B2C-784B-9959-B59A059012C3}" type="datetimeFigureOut">
              <a:rPr lang="en-RU" smtClean="0"/>
              <a:t>09/01/2026</a:t>
            </a:fld>
            <a:endParaRPr lang="en-RU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422275" y="1241425"/>
            <a:ext cx="5953125" cy="33496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RU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79768" y="4777194"/>
            <a:ext cx="5438140" cy="3908614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9428584"/>
            <a:ext cx="2945659" cy="49805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50443" y="9428584"/>
            <a:ext cx="2945659" cy="49805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6C748903-8EB5-294E-A216-6B54B0368783}" type="slidenum">
              <a:rPr lang="en-RU" smtClean="0"/>
              <a:t>‹#›</a:t>
            </a:fld>
            <a:endParaRPr lang="en-RU"/>
          </a:p>
        </p:txBody>
      </p:sp>
    </p:spTree>
    <p:extLst>
      <p:ext uri="{BB962C8B-B14F-4D97-AF65-F5344CB8AC3E}">
        <p14:creationId xmlns:p14="http://schemas.microsoft.com/office/powerpoint/2010/main" val="173168098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C748903-8EB5-294E-A216-6B54B0368783}" type="slidenum">
              <a:rPr lang="en-RU" smtClean="0"/>
              <a:t>2</a:t>
            </a:fld>
            <a:endParaRPr lang="en-RU"/>
          </a:p>
        </p:txBody>
      </p:sp>
    </p:spTree>
    <p:extLst>
      <p:ext uri="{BB962C8B-B14F-4D97-AF65-F5344CB8AC3E}">
        <p14:creationId xmlns:p14="http://schemas.microsoft.com/office/powerpoint/2010/main" val="256450398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>
          <a:xfrm>
            <a:off x="90488" y="744538"/>
            <a:ext cx="6616700" cy="3722687"/>
          </a:xfrm>
        </p:spPr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840680186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C748903-8EB5-294E-A216-6B54B0368783}" type="slidenum">
              <a:rPr lang="en-RU" smtClean="0"/>
              <a:t>4</a:t>
            </a:fld>
            <a:endParaRPr lang="en-RU"/>
          </a:p>
        </p:txBody>
      </p:sp>
    </p:spTree>
    <p:extLst>
      <p:ext uri="{BB962C8B-B14F-4D97-AF65-F5344CB8AC3E}">
        <p14:creationId xmlns:p14="http://schemas.microsoft.com/office/powerpoint/2010/main" val="699346765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>
          <a:xfrm>
            <a:off x="90488" y="744538"/>
            <a:ext cx="6616700" cy="3722687"/>
          </a:xfrm>
        </p:spPr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021108244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C748903-8EB5-294E-A216-6B54B0368783}" type="slidenum">
              <a:rPr lang="en-RU" smtClean="0"/>
              <a:t>10</a:t>
            </a:fld>
            <a:endParaRPr lang="en-RU"/>
          </a:p>
        </p:txBody>
      </p:sp>
    </p:spTree>
    <p:extLst>
      <p:ext uri="{BB962C8B-B14F-4D97-AF65-F5344CB8AC3E}">
        <p14:creationId xmlns:p14="http://schemas.microsoft.com/office/powerpoint/2010/main" val="3935488877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>
          <a:xfrm>
            <a:off x="90488" y="744538"/>
            <a:ext cx="6616700" cy="3722687"/>
          </a:xfrm>
        </p:spPr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014068482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>
          <a:xfrm>
            <a:off x="90488" y="744538"/>
            <a:ext cx="6616700" cy="3722687"/>
          </a:xfrm>
        </p:spPr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4021492038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>
          <a:xfrm>
            <a:off x="90488" y="744538"/>
            <a:ext cx="6616700" cy="3722687"/>
          </a:xfrm>
        </p:spPr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49515045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>
          <a:xfrm>
            <a:off x="90488" y="744538"/>
            <a:ext cx="6616700" cy="3722687"/>
          </a:xfrm>
        </p:spPr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207041759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>
          <a:xfrm>
            <a:off x="90488" y="744538"/>
            <a:ext cx="6616700" cy="3722687"/>
          </a:xfrm>
        </p:spPr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956883598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>
          <a:xfrm>
            <a:off x="90488" y="744538"/>
            <a:ext cx="6616700" cy="3722687"/>
          </a:xfrm>
        </p:spPr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790088820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>
          <a:xfrm>
            <a:off x="90488" y="744538"/>
            <a:ext cx="6616700" cy="3722687"/>
          </a:xfrm>
        </p:spPr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959986484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jp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jp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jp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jp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jp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jp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jp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jp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jpg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jpg"/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Обложка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28" descr="A blue circle with white text&#10;&#10;Description automatically generated with low confidence">
            <a:extLst>
              <a:ext uri="{FF2B5EF4-FFF2-40B4-BE49-F238E27FC236}">
                <a16:creationId xmlns:a16="http://schemas.microsoft.com/office/drawing/2014/main" id="{BA292C80-0DA8-194A-9A66-279048FA2A54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1013859" y="962173"/>
            <a:ext cx="886499" cy="886499"/>
          </a:xfrm>
          <a:prstGeom prst="rect">
            <a:avLst/>
          </a:prstGeom>
        </p:spPr>
      </p:pic>
      <p:sp>
        <p:nvSpPr>
          <p:cNvPr id="16" name="Заголовок 15">
            <a:extLst>
              <a:ext uri="{FF2B5EF4-FFF2-40B4-BE49-F238E27FC236}">
                <a16:creationId xmlns:a16="http://schemas.microsoft.com/office/drawing/2014/main" id="{6007C52F-2E27-E24A-B9DC-AAAB052DBD59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1027967" y="2404670"/>
            <a:ext cx="7634059" cy="1978323"/>
          </a:xfrm>
        </p:spPr>
        <p:txBody>
          <a:bodyPr lIns="0" tIns="0" rIns="0" bIns="0" anchor="t">
            <a:normAutofit/>
          </a:bodyPr>
          <a:lstStyle>
            <a:lvl1pPr>
              <a:lnSpc>
                <a:spcPct val="100000"/>
              </a:lnSpc>
              <a:defRPr sz="4300" b="0" i="0" baseline="0">
                <a:solidFill>
                  <a:srgbClr val="0E2D69"/>
                </a:solidFill>
                <a:latin typeface="HSE Sans" panose="02000000000000000000" pitchFamily="2" charset="0"/>
              </a:defRPr>
            </a:lvl1pPr>
          </a:lstStyle>
          <a:p>
            <a:r>
              <a:rPr lang="ru-RU" sz="4400" dirty="0">
                <a:solidFill>
                  <a:srgbClr val="102D69"/>
                </a:solidFill>
                <a:latin typeface="HSE Sans" panose="02000000000000000000" pitchFamily="2" charset="0"/>
              </a:rPr>
              <a:t>Название презентации</a:t>
            </a:r>
            <a:br>
              <a:rPr lang="ru-RU" sz="4400" dirty="0">
                <a:solidFill>
                  <a:srgbClr val="102D69"/>
                </a:solidFill>
                <a:latin typeface="HSE Sans" panose="02000000000000000000" pitchFamily="2" charset="0"/>
              </a:rPr>
            </a:br>
            <a:r>
              <a:rPr lang="ru-RU" sz="4400" dirty="0">
                <a:solidFill>
                  <a:srgbClr val="102D69"/>
                </a:solidFill>
                <a:latin typeface="HSE Sans" panose="02000000000000000000" pitchFamily="2" charset="0"/>
              </a:rPr>
              <a:t>может быть набрано в две </a:t>
            </a:r>
            <a:br>
              <a:rPr lang="ru-RU" sz="4400" dirty="0">
                <a:solidFill>
                  <a:srgbClr val="102D69"/>
                </a:solidFill>
                <a:latin typeface="HSE Sans" panose="02000000000000000000" pitchFamily="2" charset="0"/>
              </a:rPr>
            </a:br>
            <a:r>
              <a:rPr lang="ru-RU" sz="4400" dirty="0">
                <a:solidFill>
                  <a:srgbClr val="102D69"/>
                </a:solidFill>
                <a:latin typeface="HSE Sans" panose="02000000000000000000" pitchFamily="2" charset="0"/>
              </a:rPr>
              <a:t>или три строки (43 </a:t>
            </a:r>
            <a:r>
              <a:rPr lang="en-GB" sz="4400" dirty="0" err="1">
                <a:solidFill>
                  <a:srgbClr val="102D69"/>
                </a:solidFill>
                <a:latin typeface="HSE Sans" panose="02000000000000000000" pitchFamily="2" charset="0"/>
              </a:rPr>
              <a:t>pt</a:t>
            </a:r>
            <a:r>
              <a:rPr lang="en-GB" sz="4400" dirty="0">
                <a:solidFill>
                  <a:srgbClr val="102D69"/>
                </a:solidFill>
                <a:latin typeface="HSE Sans" panose="02000000000000000000" pitchFamily="2" charset="0"/>
              </a:rPr>
              <a:t>)</a:t>
            </a:r>
            <a:endParaRPr lang="ru-RU" sz="4400" dirty="0">
              <a:solidFill>
                <a:srgbClr val="102D69"/>
              </a:solidFill>
              <a:latin typeface="HSE Sans" panose="02000000000000000000" pitchFamily="2" charset="0"/>
            </a:endParaRPr>
          </a:p>
        </p:txBody>
      </p:sp>
      <p:sp>
        <p:nvSpPr>
          <p:cNvPr id="20" name="Текст 19">
            <a:extLst>
              <a:ext uri="{FF2B5EF4-FFF2-40B4-BE49-F238E27FC236}">
                <a16:creationId xmlns:a16="http://schemas.microsoft.com/office/drawing/2014/main" id="{18109844-C2E7-354F-9C01-8834E4DCE373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2074947" y="1187841"/>
            <a:ext cx="3848717" cy="435163"/>
          </a:xfrm>
        </p:spPr>
        <p:txBody>
          <a:bodyPr lIns="0" tIns="0" rIns="0" bIns="0" anchor="t">
            <a:noAutofit/>
          </a:bodyPr>
          <a:lstStyle>
            <a:lvl1pPr marL="0" indent="0" algn="l">
              <a:lnSpc>
                <a:spcPct val="100000"/>
              </a:lnSpc>
              <a:spcBef>
                <a:spcPts val="0"/>
              </a:spcBef>
              <a:buNone/>
              <a:defRPr sz="1600" b="0" i="0">
                <a:latin typeface="HSE Sans" panose="02000000000000000000" pitchFamily="2" charset="0"/>
              </a:defRPr>
            </a:lvl1pPr>
            <a:lvl2pPr marL="457200" indent="0" algn="l">
              <a:buNone/>
              <a:defRPr sz="1600" b="0" i="0">
                <a:latin typeface="HSE Sans" panose="02000000000000000000" pitchFamily="2" charset="0"/>
              </a:defRPr>
            </a:lvl2pPr>
            <a:lvl3pPr marL="914400" indent="0" algn="l">
              <a:buNone/>
              <a:defRPr sz="1600" b="0" i="0">
                <a:latin typeface="HSE Sans" panose="02000000000000000000" pitchFamily="2" charset="0"/>
              </a:defRPr>
            </a:lvl3pPr>
            <a:lvl4pPr marL="1371600" indent="0" algn="l">
              <a:buNone/>
              <a:defRPr sz="1600" b="0" i="0">
                <a:latin typeface="HSE Sans" panose="02000000000000000000" pitchFamily="2" charset="0"/>
              </a:defRPr>
            </a:lvl4pPr>
            <a:lvl5pPr marL="1828800" indent="0" algn="l">
              <a:buNone/>
              <a:defRPr sz="1600" b="0" i="0">
                <a:latin typeface="HSE Sans" panose="02000000000000000000" pitchFamily="2" charset="0"/>
              </a:defRPr>
            </a:lvl5pPr>
          </a:lstStyle>
          <a:p>
            <a:r>
              <a:rPr lang="ru-RU" dirty="0">
                <a:latin typeface="HSE Sans" panose="02000000000000000000" pitchFamily="2" charset="0"/>
              </a:rPr>
              <a:t>Название факультета</a:t>
            </a:r>
            <a:br>
              <a:rPr lang="ru-RU" dirty="0">
                <a:latin typeface="HSE Sans" panose="02000000000000000000" pitchFamily="2" charset="0"/>
              </a:rPr>
            </a:br>
            <a:r>
              <a:rPr lang="ru-RU" dirty="0">
                <a:latin typeface="HSE Sans" panose="02000000000000000000" pitchFamily="2" charset="0"/>
              </a:rPr>
              <a:t>в две строки</a:t>
            </a:r>
            <a:r>
              <a:rPr lang="en-GB" dirty="0">
                <a:latin typeface="HSE Sans" panose="02000000000000000000" pitchFamily="2" charset="0"/>
              </a:rPr>
              <a:t> (16 </a:t>
            </a:r>
            <a:r>
              <a:rPr lang="en-GB" dirty="0" err="1">
                <a:latin typeface="HSE Sans" panose="02000000000000000000" pitchFamily="2" charset="0"/>
              </a:rPr>
              <a:t>pt</a:t>
            </a:r>
            <a:r>
              <a:rPr lang="en-GB" dirty="0">
                <a:latin typeface="HSE Sans" panose="02000000000000000000" pitchFamily="2" charset="0"/>
              </a:rPr>
              <a:t>)</a:t>
            </a:r>
            <a:endParaRPr lang="ru-RU" dirty="0">
              <a:latin typeface="HSE Sans" panose="02000000000000000000" pitchFamily="2" charset="0"/>
            </a:endParaRPr>
          </a:p>
        </p:txBody>
      </p:sp>
      <p:sp>
        <p:nvSpPr>
          <p:cNvPr id="25" name="Текст 24">
            <a:extLst>
              <a:ext uri="{FF2B5EF4-FFF2-40B4-BE49-F238E27FC236}">
                <a16:creationId xmlns:a16="http://schemas.microsoft.com/office/drawing/2014/main" id="{40A04329-C800-BB42-BFE0-7E3C68848DA7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6259420" y="1173829"/>
            <a:ext cx="2278063" cy="463186"/>
          </a:xfrm>
        </p:spPr>
        <p:txBody>
          <a:bodyPr lIns="0" tIns="0" rIns="0" bIns="0" anchor="t">
            <a:normAutofit/>
          </a:bodyPr>
          <a:lstStyle>
            <a:lvl1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1200" b="0" i="0">
                <a:solidFill>
                  <a:srgbClr val="0E2D69"/>
                </a:solidFill>
                <a:latin typeface="HSE Sans" panose="02000000000000000000" pitchFamily="2" charset="0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ru-RU" sz="1200" dirty="0">
                <a:latin typeface="HSE Sans" panose="02000000000000000000" pitchFamily="2" charset="0"/>
              </a:rPr>
              <a:t>Название подразделения</a:t>
            </a:r>
            <a:br>
              <a:rPr lang="ru-RU" sz="1200" dirty="0">
                <a:latin typeface="HSE Sans" panose="02000000000000000000" pitchFamily="2" charset="0"/>
              </a:rPr>
            </a:br>
            <a:r>
              <a:rPr lang="ru-RU" sz="1200" dirty="0">
                <a:latin typeface="HSE Sans" panose="02000000000000000000" pitchFamily="2" charset="0"/>
              </a:rPr>
              <a:t>в две или три строки</a:t>
            </a:r>
            <a:r>
              <a:rPr lang="en-GB" sz="1200" dirty="0">
                <a:latin typeface="HSE Sans" panose="02000000000000000000" pitchFamily="2" charset="0"/>
              </a:rPr>
              <a:t> (12pt)</a:t>
            </a:r>
            <a:endParaRPr lang="ru-RU" sz="1200" dirty="0">
              <a:latin typeface="HSE Sans" panose="02000000000000000000" pitchFamily="2" charset="0"/>
            </a:endParaRPr>
          </a:p>
        </p:txBody>
      </p:sp>
      <p:sp>
        <p:nvSpPr>
          <p:cNvPr id="27" name="Текст 26">
            <a:extLst>
              <a:ext uri="{FF2B5EF4-FFF2-40B4-BE49-F238E27FC236}">
                <a16:creationId xmlns:a16="http://schemas.microsoft.com/office/drawing/2014/main" id="{98337931-3EC2-F348-99EA-860F4FFDC188}"/>
              </a:ext>
            </a:extLst>
          </p:cNvPr>
          <p:cNvSpPr>
            <a:spLocks noGrp="1"/>
          </p:cNvSpPr>
          <p:nvPr>
            <p:ph type="body" idx="12" hasCustomPrompt="1"/>
          </p:nvPr>
        </p:nvSpPr>
        <p:spPr>
          <a:xfrm>
            <a:off x="8786720" y="1173829"/>
            <a:ext cx="2217738" cy="463186"/>
          </a:xfrm>
        </p:spPr>
        <p:txBody>
          <a:bodyPr lIns="0" tIns="0" rIns="0" bIns="0" anchor="t">
            <a:normAutofit/>
          </a:bodyPr>
          <a:lstStyle>
            <a:lvl1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1200" b="0" i="0">
                <a:solidFill>
                  <a:srgbClr val="0E2D69"/>
                </a:solidFill>
                <a:latin typeface="HSE Sans" panose="02000000000000000000" pitchFamily="2" charset="0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ru-RU" sz="1200" dirty="0">
                <a:latin typeface="HSE Sans" panose="02000000000000000000" pitchFamily="2" charset="0"/>
              </a:rPr>
              <a:t>Москва</a:t>
            </a:r>
            <a:br>
              <a:rPr lang="ru-RU" sz="1200" dirty="0">
                <a:latin typeface="HSE Sans" panose="02000000000000000000" pitchFamily="2" charset="0"/>
              </a:rPr>
            </a:br>
            <a:r>
              <a:rPr lang="ru-RU" sz="1200" dirty="0">
                <a:latin typeface="HSE Sans" panose="02000000000000000000" pitchFamily="2" charset="0"/>
              </a:rPr>
              <a:t>2022</a:t>
            </a:r>
            <a:r>
              <a:rPr lang="en-GB" sz="1200" dirty="0">
                <a:latin typeface="HSE Sans" panose="02000000000000000000" pitchFamily="2" charset="0"/>
              </a:rPr>
              <a:t> (12pt)</a:t>
            </a:r>
            <a:endParaRPr lang="ru-RU" sz="1200" dirty="0">
              <a:latin typeface="HSE Sans" panose="02000000000000000000" pitchFamily="2" charset="0"/>
            </a:endParaRPr>
          </a:p>
        </p:txBody>
      </p:sp>
      <p:sp>
        <p:nvSpPr>
          <p:cNvPr id="29" name="Текст 28">
            <a:extLst>
              <a:ext uri="{FF2B5EF4-FFF2-40B4-BE49-F238E27FC236}">
                <a16:creationId xmlns:a16="http://schemas.microsoft.com/office/drawing/2014/main" id="{EEA7A79B-D410-B44F-BF32-C3EAEFC20A6E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1027967" y="4824914"/>
            <a:ext cx="7625267" cy="652860"/>
          </a:xfrm>
        </p:spPr>
        <p:txBody>
          <a:bodyPr lIns="0" tIns="0" rIns="0" bIns="0">
            <a:normAutofit/>
          </a:bodyPr>
          <a:lstStyle>
            <a:lvl1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1600" b="0" i="0">
                <a:solidFill>
                  <a:srgbClr val="0E2D69"/>
                </a:solidFill>
                <a:latin typeface="HSE Sans" panose="02000000000000000000" pitchFamily="2" charset="0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ru-RU" sz="1600" dirty="0">
                <a:latin typeface="HSE Sans" panose="02000000000000000000" pitchFamily="2" charset="0"/>
              </a:rPr>
              <a:t>Если нужно больше места, то используйте подзаголовок</a:t>
            </a:r>
            <a:r>
              <a:rPr lang="en-GB" sz="1600" dirty="0">
                <a:latin typeface="HSE Sans" panose="02000000000000000000" pitchFamily="2" charset="0"/>
              </a:rPr>
              <a:t> (16 </a:t>
            </a:r>
            <a:r>
              <a:rPr lang="en-GB" sz="1600" dirty="0" err="1">
                <a:latin typeface="HSE Sans" panose="02000000000000000000" pitchFamily="2" charset="0"/>
              </a:rPr>
              <a:t>pt</a:t>
            </a:r>
            <a:r>
              <a:rPr lang="en-GB" sz="1600" dirty="0">
                <a:latin typeface="HSE Sans" panose="02000000000000000000" pitchFamily="2" charset="0"/>
              </a:rPr>
              <a:t>)</a:t>
            </a:r>
            <a:endParaRPr lang="ru-RU" sz="1600" dirty="0">
              <a:latin typeface="HSE Sans" panose="02000000000000000000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182895918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Текст_1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4" descr="Icon&#10;&#10;Description automatically generated">
            <a:extLst>
              <a:ext uri="{FF2B5EF4-FFF2-40B4-BE49-F238E27FC236}">
                <a16:creationId xmlns:a16="http://schemas.microsoft.com/office/drawing/2014/main" id="{4A1436AC-5F96-2A4F-BFC7-B3442083EBE4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517199" y="464363"/>
            <a:ext cx="448276" cy="448276"/>
          </a:xfrm>
          <a:prstGeom prst="rect">
            <a:avLst/>
          </a:prstGeom>
        </p:spPr>
      </p:pic>
      <p:cxnSp>
        <p:nvCxnSpPr>
          <p:cNvPr id="11" name="Straight Connector 19">
            <a:extLst>
              <a:ext uri="{FF2B5EF4-FFF2-40B4-BE49-F238E27FC236}">
                <a16:creationId xmlns:a16="http://schemas.microsoft.com/office/drawing/2014/main" id="{067DD2ED-246D-7D41-B51F-FED98BF873FD}"/>
              </a:ext>
            </a:extLst>
          </p:cNvPr>
          <p:cNvCxnSpPr>
            <a:cxnSpLocks/>
          </p:cNvCxnSpPr>
          <p:nvPr userDrawn="1"/>
        </p:nvCxnSpPr>
        <p:spPr>
          <a:xfrm>
            <a:off x="3298686" y="464363"/>
            <a:ext cx="0" cy="586260"/>
          </a:xfrm>
          <a:prstGeom prst="line">
            <a:avLst/>
          </a:prstGeom>
          <a:ln w="12700">
            <a:solidFill>
              <a:srgbClr val="102D69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" name="Straight Connector 21">
            <a:extLst>
              <a:ext uri="{FF2B5EF4-FFF2-40B4-BE49-F238E27FC236}">
                <a16:creationId xmlns:a16="http://schemas.microsoft.com/office/drawing/2014/main" id="{68E8C250-D449-A743-8975-B5BFB04D9744}"/>
              </a:ext>
            </a:extLst>
          </p:cNvPr>
          <p:cNvCxnSpPr>
            <a:cxnSpLocks/>
          </p:cNvCxnSpPr>
          <p:nvPr userDrawn="1"/>
        </p:nvCxnSpPr>
        <p:spPr>
          <a:xfrm>
            <a:off x="6099416" y="464363"/>
            <a:ext cx="0" cy="586260"/>
          </a:xfrm>
          <a:prstGeom prst="line">
            <a:avLst/>
          </a:prstGeom>
          <a:ln w="12700">
            <a:solidFill>
              <a:srgbClr val="102D69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Straight Connector 25">
            <a:extLst>
              <a:ext uri="{FF2B5EF4-FFF2-40B4-BE49-F238E27FC236}">
                <a16:creationId xmlns:a16="http://schemas.microsoft.com/office/drawing/2014/main" id="{DD1C71CA-B883-AF42-959D-BCA5690AAA4B}"/>
              </a:ext>
            </a:extLst>
          </p:cNvPr>
          <p:cNvCxnSpPr>
            <a:cxnSpLocks/>
          </p:cNvCxnSpPr>
          <p:nvPr userDrawn="1"/>
        </p:nvCxnSpPr>
        <p:spPr>
          <a:xfrm>
            <a:off x="10277081" y="464363"/>
            <a:ext cx="0" cy="586260"/>
          </a:xfrm>
          <a:prstGeom prst="line">
            <a:avLst/>
          </a:prstGeom>
          <a:ln w="12700">
            <a:solidFill>
              <a:srgbClr val="102D69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7" name="TextBox 16">
            <a:extLst>
              <a:ext uri="{FF2B5EF4-FFF2-40B4-BE49-F238E27FC236}">
                <a16:creationId xmlns:a16="http://schemas.microsoft.com/office/drawing/2014/main" id="{24D3A12E-0E10-C441-81D2-C3C1EB6A0537}"/>
              </a:ext>
            </a:extLst>
          </p:cNvPr>
          <p:cNvSpPr txBox="1"/>
          <p:nvPr userDrawn="1"/>
        </p:nvSpPr>
        <p:spPr>
          <a:xfrm>
            <a:off x="10410201" y="532278"/>
            <a:ext cx="671977" cy="307777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fld id="{32AF94B5-93D7-5247-B727-C7089232F508}" type="slidenum">
              <a:rPr lang="ru-RU" sz="2000" smtClean="0">
                <a:solidFill>
                  <a:srgbClr val="102D69"/>
                </a:solidFill>
                <a:latin typeface="HSE Sans" panose="02000000000000000000" pitchFamily="2" charset="0"/>
              </a:rPr>
              <a:t>‹#›</a:t>
            </a:fld>
            <a:endParaRPr lang="ru-RU" sz="2000" dirty="0">
              <a:solidFill>
                <a:srgbClr val="102D69"/>
              </a:solidFill>
              <a:latin typeface="HSE Sans" panose="02000000000000000000" pitchFamily="2" charset="0"/>
            </a:endParaRPr>
          </a:p>
        </p:txBody>
      </p:sp>
      <p:cxnSp>
        <p:nvCxnSpPr>
          <p:cNvPr id="19" name="Straight Connector 59">
            <a:extLst>
              <a:ext uri="{FF2B5EF4-FFF2-40B4-BE49-F238E27FC236}">
                <a16:creationId xmlns:a16="http://schemas.microsoft.com/office/drawing/2014/main" id="{3447008E-4F3B-FC4E-B96D-3927FAE1ED17}"/>
              </a:ext>
            </a:extLst>
          </p:cNvPr>
          <p:cNvCxnSpPr>
            <a:cxnSpLocks/>
          </p:cNvCxnSpPr>
          <p:nvPr userDrawn="1"/>
        </p:nvCxnSpPr>
        <p:spPr>
          <a:xfrm>
            <a:off x="11643868" y="464363"/>
            <a:ext cx="0" cy="586260"/>
          </a:xfrm>
          <a:prstGeom prst="line">
            <a:avLst/>
          </a:prstGeom>
          <a:ln w="12700">
            <a:solidFill>
              <a:srgbClr val="102D69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4" name="Рисунок 23">
            <a:extLst>
              <a:ext uri="{FF2B5EF4-FFF2-40B4-BE49-F238E27FC236}">
                <a16:creationId xmlns:a16="http://schemas.microsoft.com/office/drawing/2014/main" id="{61115A7A-23E5-E442-9551-F72F1CDA57B9}"/>
              </a:ext>
            </a:extLst>
          </p:cNvPr>
          <p:cNvSpPr>
            <a:spLocks noGrp="1"/>
          </p:cNvSpPr>
          <p:nvPr>
            <p:ph type="pic" sz="quarter" idx="10" hasCustomPrompt="1"/>
          </p:nvPr>
        </p:nvSpPr>
        <p:spPr>
          <a:xfrm>
            <a:off x="6684653" y="1447790"/>
            <a:ext cx="4325167" cy="4325107"/>
          </a:xfrm>
          <a:solidFill>
            <a:srgbClr val="D9D9D9"/>
          </a:solidFill>
        </p:spPr>
        <p:txBody>
          <a:bodyPr anchor="ctr">
            <a:normAutofit/>
          </a:bodyPr>
          <a:lstStyle>
            <a:lvl1pPr marL="0" marR="0" indent="0" algn="ctr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1200">
                <a:solidFill>
                  <a:schemeClr val="bg2">
                    <a:lumMod val="10000"/>
                  </a:schemeClr>
                </a:solidFill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ru-RU" sz="2800" dirty="0">
                <a:solidFill>
                  <a:schemeClr val="tx1"/>
                </a:solidFill>
                <a:latin typeface="HSE Sans" panose="02000000000000000000" pitchFamily="2" charset="0"/>
              </a:rPr>
              <a:t>Чтобы слайд не выглядел пустым, сюда можно поставить иллюстрацию или фотографию</a:t>
            </a:r>
            <a:endParaRPr lang="en-RU" sz="2800">
              <a:solidFill>
                <a:schemeClr val="tx1"/>
              </a:solidFill>
              <a:latin typeface="HSE Sans" panose="02000000000000000000" pitchFamily="2" charset="0"/>
            </a:endParaRPr>
          </a:p>
        </p:txBody>
      </p:sp>
      <p:sp>
        <p:nvSpPr>
          <p:cNvPr id="32" name="Заголовок 31">
            <a:extLst>
              <a:ext uri="{FF2B5EF4-FFF2-40B4-BE49-F238E27FC236}">
                <a16:creationId xmlns:a16="http://schemas.microsoft.com/office/drawing/2014/main" id="{9ED7AA97-D972-DF4F-B662-A65F2A544CC5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585898" y="1447790"/>
            <a:ext cx="5245560" cy="777025"/>
          </a:xfrm>
        </p:spPr>
        <p:txBody>
          <a:bodyPr lIns="0" tIns="0" rIns="0" bIns="0" anchor="t">
            <a:normAutofit/>
          </a:bodyPr>
          <a:lstStyle>
            <a:lvl1pPr>
              <a:lnSpc>
                <a:spcPct val="100000"/>
              </a:lnSpc>
              <a:defRPr sz="2400" b="0" i="0">
                <a:latin typeface="HSE Sans" panose="02000000000000000000" pitchFamily="2" charset="0"/>
              </a:defRPr>
            </a:lvl1pPr>
          </a:lstStyle>
          <a:p>
            <a:r>
              <a:rPr lang="ru-RU" sz="2400" dirty="0">
                <a:solidFill>
                  <a:srgbClr val="102D69"/>
                </a:solidFill>
                <a:latin typeface="HSE Sans" panose="02000000000000000000" pitchFamily="2" charset="0"/>
              </a:rPr>
              <a:t>Заголовок может быть набран</a:t>
            </a:r>
            <a:br>
              <a:rPr lang="ru-RU" sz="2400" dirty="0">
                <a:solidFill>
                  <a:srgbClr val="102D69"/>
                </a:solidFill>
                <a:latin typeface="HSE Sans" panose="02000000000000000000" pitchFamily="2" charset="0"/>
              </a:rPr>
            </a:br>
            <a:r>
              <a:rPr lang="ru-RU" sz="2400" dirty="0">
                <a:solidFill>
                  <a:srgbClr val="102D69"/>
                </a:solidFill>
                <a:latin typeface="HSE Sans" panose="02000000000000000000" pitchFamily="2" charset="0"/>
              </a:rPr>
              <a:t>в две или три строки</a:t>
            </a:r>
            <a:r>
              <a:rPr lang="en-GB" sz="2400" dirty="0">
                <a:solidFill>
                  <a:srgbClr val="102D69"/>
                </a:solidFill>
                <a:latin typeface="HSE Sans" panose="02000000000000000000" pitchFamily="2" charset="0"/>
              </a:rPr>
              <a:t> (24 </a:t>
            </a:r>
            <a:r>
              <a:rPr lang="en-GB" sz="2400" dirty="0" err="1">
                <a:solidFill>
                  <a:srgbClr val="102D69"/>
                </a:solidFill>
                <a:latin typeface="HSE Sans" panose="02000000000000000000" pitchFamily="2" charset="0"/>
              </a:rPr>
              <a:t>pt</a:t>
            </a:r>
            <a:r>
              <a:rPr lang="en-GB" sz="2400" dirty="0">
                <a:solidFill>
                  <a:srgbClr val="102D69"/>
                </a:solidFill>
                <a:latin typeface="HSE Sans" panose="02000000000000000000" pitchFamily="2" charset="0"/>
              </a:rPr>
              <a:t>)</a:t>
            </a:r>
            <a:endParaRPr lang="ru-RU" sz="2400" dirty="0">
              <a:solidFill>
                <a:srgbClr val="102D69"/>
              </a:solidFill>
              <a:latin typeface="HSE Sans" panose="02000000000000000000" pitchFamily="2" charset="0"/>
            </a:endParaRPr>
          </a:p>
        </p:txBody>
      </p:sp>
      <p:sp>
        <p:nvSpPr>
          <p:cNvPr id="36" name="Текст 35">
            <a:extLst>
              <a:ext uri="{FF2B5EF4-FFF2-40B4-BE49-F238E27FC236}">
                <a16:creationId xmlns:a16="http://schemas.microsoft.com/office/drawing/2014/main" id="{69E35E54-2B19-7441-876F-1C6A84F4F156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585897" y="2379663"/>
            <a:ext cx="5245561" cy="3393234"/>
          </a:xfrm>
        </p:spPr>
        <p:txBody>
          <a:bodyPr lIns="0" tIns="0" rIns="0">
            <a:normAutofit/>
          </a:bodyPr>
          <a:lstStyle>
            <a:lvl1pPr marL="0" marR="0" indent="0" algn="l" defTabSz="914400" rtl="0" eaLnBrk="1" fontAlgn="auto" latinLnBrk="0" hangingPunct="1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1300" b="0" i="0">
                <a:solidFill>
                  <a:srgbClr val="0E2D69"/>
                </a:solidFill>
                <a:latin typeface="HSE Sans" panose="02000000000000000000" pitchFamily="2" charset="0"/>
              </a:defRPr>
            </a:lvl1pPr>
            <a:lvl2pPr marL="457200" indent="0" algn="l">
              <a:lnSpc>
                <a:spcPct val="100000"/>
              </a:lnSpc>
              <a:spcBef>
                <a:spcPts val="1000"/>
              </a:spcBef>
              <a:buFont typeface="Arial" panose="020B0604020202020204" pitchFamily="34" charset="0"/>
              <a:buNone/>
              <a:defRPr sz="1300" b="0" i="0">
                <a:solidFill>
                  <a:srgbClr val="0E2D69"/>
                </a:solidFill>
                <a:latin typeface="HSE Sans" panose="02000000000000000000" pitchFamily="2" charset="0"/>
              </a:defRPr>
            </a:lvl2pPr>
            <a:lvl3pPr marL="914400" indent="0" algn="l">
              <a:lnSpc>
                <a:spcPct val="100000"/>
              </a:lnSpc>
              <a:spcBef>
                <a:spcPts val="1000"/>
              </a:spcBef>
              <a:buFont typeface="Arial" panose="020B0604020202020204" pitchFamily="34" charset="0"/>
              <a:buNone/>
              <a:defRPr sz="1300" b="0" i="0">
                <a:solidFill>
                  <a:srgbClr val="0E2D69"/>
                </a:solidFill>
                <a:latin typeface="HSE Sans" panose="02000000000000000000" pitchFamily="2" charset="0"/>
              </a:defRPr>
            </a:lvl3pPr>
            <a:lvl4pPr marL="1371600" indent="0" algn="l">
              <a:lnSpc>
                <a:spcPct val="100000"/>
              </a:lnSpc>
              <a:spcBef>
                <a:spcPts val="1000"/>
              </a:spcBef>
              <a:buFont typeface="Arial" panose="020B0604020202020204" pitchFamily="34" charset="0"/>
              <a:buNone/>
              <a:defRPr sz="1300" b="0" i="0">
                <a:solidFill>
                  <a:srgbClr val="0E2D69"/>
                </a:solidFill>
                <a:latin typeface="HSE Sans" panose="02000000000000000000" pitchFamily="2" charset="0"/>
              </a:defRPr>
            </a:lvl4pPr>
            <a:lvl5pPr marL="1828800" indent="0" algn="l">
              <a:lnSpc>
                <a:spcPct val="100000"/>
              </a:lnSpc>
              <a:spcBef>
                <a:spcPts val="1000"/>
              </a:spcBef>
              <a:buFont typeface="Arial" panose="020B0604020202020204" pitchFamily="34" charset="0"/>
              <a:buNone/>
              <a:defRPr sz="1300" b="0" i="0">
                <a:solidFill>
                  <a:srgbClr val="0E2D69"/>
                </a:solidFill>
                <a:latin typeface="HSE Sans" panose="02000000000000000000" pitchFamily="2" charset="0"/>
              </a:defRPr>
            </a:lvl5pPr>
          </a:lstStyle>
          <a:p>
            <a:pPr lvl="0"/>
            <a:r>
              <a:rPr lang="ru-RU" dirty="0"/>
              <a:t>Небольшие куски текста (13</a:t>
            </a:r>
            <a:r>
              <a:rPr lang="en-US" dirty="0" err="1"/>
              <a:t>pt</a:t>
            </a:r>
            <a:r>
              <a:rPr lang="en-US" dirty="0"/>
              <a:t>) </a:t>
            </a:r>
            <a:r>
              <a:rPr lang="ru-RU" dirty="0"/>
              <a:t>можно набирать в одну колонку, но не делайте колонку на всю ширину экрана. Текст, набранный длинной строкой очень трудно читать, подумайте о тех, кто будет читать вашу презентацию. Старайтесь чтобы в строке было в среднем семь — девять слов. Большее количество слов в строке способствует хорошему сну, но не чтению. Если у вас есть свободное пространство и вы считаете, что текст одинок и ему нужна компания, то поставьте рядом небольшое изображение, которое иллюстрирует ваш текст или дополняет его.</a:t>
            </a:r>
          </a:p>
        </p:txBody>
      </p:sp>
      <p:sp>
        <p:nvSpPr>
          <p:cNvPr id="38" name="Текст 37">
            <a:extLst>
              <a:ext uri="{FF2B5EF4-FFF2-40B4-BE49-F238E27FC236}">
                <a16:creationId xmlns:a16="http://schemas.microsoft.com/office/drawing/2014/main" id="{7FB4A275-856E-364D-8AA4-2071AADC6AAA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1143689" y="540904"/>
            <a:ext cx="1901825" cy="415925"/>
          </a:xfrm>
        </p:spPr>
        <p:txBody>
          <a:bodyPr lIns="0" tIns="0" rIns="0" bIns="0">
            <a:noAutofit/>
          </a:bodyPr>
          <a:lstStyle>
            <a:lvl1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1000" b="0" i="0">
                <a:latin typeface="HSE Sans" panose="02000000000000000000" pitchFamily="2" charset="0"/>
              </a:defRPr>
            </a:lvl1pPr>
            <a:lvl2pPr marL="457200" indent="0">
              <a:lnSpc>
                <a:spcPct val="100000"/>
              </a:lnSpc>
              <a:buNone/>
              <a:defRPr sz="1000" b="0" i="0">
                <a:latin typeface="HSE Sans" panose="02000000000000000000" pitchFamily="2" charset="0"/>
              </a:defRPr>
            </a:lvl2pPr>
            <a:lvl3pPr marL="914400" indent="0">
              <a:lnSpc>
                <a:spcPct val="100000"/>
              </a:lnSpc>
              <a:buNone/>
              <a:defRPr sz="1000" b="0" i="0">
                <a:latin typeface="HSE Sans" panose="02000000000000000000" pitchFamily="2" charset="0"/>
              </a:defRPr>
            </a:lvl3pPr>
            <a:lvl4pPr marL="1371600" indent="0">
              <a:lnSpc>
                <a:spcPct val="100000"/>
              </a:lnSpc>
              <a:buNone/>
              <a:defRPr sz="1000" b="0" i="0">
                <a:latin typeface="HSE Sans" panose="02000000000000000000" pitchFamily="2" charset="0"/>
              </a:defRPr>
            </a:lvl4pPr>
            <a:lvl5pPr marL="1828800" indent="0">
              <a:lnSpc>
                <a:spcPct val="100000"/>
              </a:lnSpc>
              <a:buNone/>
              <a:defRPr sz="1000" b="0" i="0">
                <a:latin typeface="HSE Sans" panose="02000000000000000000" pitchFamily="2" charset="0"/>
              </a:defRPr>
            </a:lvl5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ru-RU" sz="1000" dirty="0">
                <a:latin typeface="HSE Sans" panose="02000000000000000000" pitchFamily="2" charset="0"/>
              </a:rPr>
              <a:t>Название подразделения</a:t>
            </a:r>
            <a:br>
              <a:rPr lang="ru-RU" sz="1000" dirty="0">
                <a:latin typeface="HSE Sans" panose="02000000000000000000" pitchFamily="2" charset="0"/>
              </a:rPr>
            </a:br>
            <a:r>
              <a:rPr lang="ru-RU" sz="1000" dirty="0">
                <a:latin typeface="HSE Sans" panose="02000000000000000000" pitchFamily="2" charset="0"/>
              </a:rPr>
              <a:t>в две или три строки</a:t>
            </a:r>
            <a:r>
              <a:rPr lang="en-GB" sz="1000" dirty="0">
                <a:latin typeface="HSE Sans" panose="02000000000000000000" pitchFamily="2" charset="0"/>
              </a:rPr>
              <a:t> (10pt)</a:t>
            </a:r>
            <a:endParaRPr lang="ru-RU" sz="1000" dirty="0">
              <a:latin typeface="HSE Sans" panose="02000000000000000000" pitchFamily="2" charset="0"/>
            </a:endParaRPr>
          </a:p>
        </p:txBody>
      </p:sp>
      <p:sp>
        <p:nvSpPr>
          <p:cNvPr id="40" name="Текст 39">
            <a:extLst>
              <a:ext uri="{FF2B5EF4-FFF2-40B4-BE49-F238E27FC236}">
                <a16:creationId xmlns:a16="http://schemas.microsoft.com/office/drawing/2014/main" id="{58FBA0EA-8BE0-A643-B258-4E5C34467172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3459163" y="548720"/>
            <a:ext cx="2070100" cy="408109"/>
          </a:xfrm>
        </p:spPr>
        <p:txBody>
          <a:bodyPr lIns="0" tIns="0" rIns="0" bIns="0">
            <a:noAutofit/>
          </a:bodyPr>
          <a:lstStyle>
            <a:lvl1pPr marL="0" indent="0">
              <a:lnSpc>
                <a:spcPct val="100000"/>
              </a:lnSpc>
              <a:spcBef>
                <a:spcPts val="0"/>
              </a:spcBef>
              <a:buNone/>
              <a:defRPr sz="1000" b="0" i="0">
                <a:solidFill>
                  <a:srgbClr val="0E2D69"/>
                </a:solidFill>
                <a:latin typeface="HSE Sans" panose="02000000000000000000" pitchFamily="2" charset="0"/>
              </a:defRPr>
            </a:lvl1pPr>
            <a:lvl2pPr marL="457200" indent="0">
              <a:buNone/>
              <a:defRPr sz="1000" b="0" i="0">
                <a:solidFill>
                  <a:srgbClr val="0E2D69"/>
                </a:solidFill>
                <a:latin typeface="HSE Sans" panose="02000000000000000000" pitchFamily="2" charset="0"/>
              </a:defRPr>
            </a:lvl2pPr>
            <a:lvl3pPr marL="914400" indent="0">
              <a:buNone/>
              <a:defRPr sz="1000" b="0" i="0">
                <a:solidFill>
                  <a:srgbClr val="0E2D69"/>
                </a:solidFill>
                <a:latin typeface="HSE Sans" panose="02000000000000000000" pitchFamily="2" charset="0"/>
              </a:defRPr>
            </a:lvl3pPr>
            <a:lvl4pPr marL="1371600" indent="0">
              <a:buNone/>
              <a:defRPr sz="1000" b="0" i="0">
                <a:solidFill>
                  <a:srgbClr val="0E2D69"/>
                </a:solidFill>
                <a:latin typeface="HSE Sans" panose="02000000000000000000" pitchFamily="2" charset="0"/>
              </a:defRPr>
            </a:lvl4pPr>
            <a:lvl5pPr marL="1828800" indent="0">
              <a:buNone/>
              <a:defRPr sz="1000" b="0" i="0">
                <a:solidFill>
                  <a:srgbClr val="0E2D69"/>
                </a:solidFill>
                <a:latin typeface="HSE Sans" panose="02000000000000000000" pitchFamily="2" charset="0"/>
              </a:defRPr>
            </a:lvl5pPr>
          </a:lstStyle>
          <a:p>
            <a:r>
              <a:rPr lang="ru-RU" sz="1000" dirty="0">
                <a:latin typeface="HSE Sans" panose="02000000000000000000" pitchFamily="2" charset="0"/>
              </a:rPr>
              <a:t>Название презентации может быть набрано в две или три строки</a:t>
            </a:r>
            <a:r>
              <a:rPr lang="en-GB" sz="1000" dirty="0">
                <a:latin typeface="HSE Sans" panose="02000000000000000000" pitchFamily="2" charset="0"/>
              </a:rPr>
              <a:t> (10pt)</a:t>
            </a:r>
            <a:endParaRPr lang="ru-RU" sz="1000" dirty="0">
              <a:latin typeface="HSE Sans" panose="02000000000000000000" pitchFamily="2" charset="0"/>
            </a:endParaRPr>
          </a:p>
        </p:txBody>
      </p:sp>
      <p:sp>
        <p:nvSpPr>
          <p:cNvPr id="41" name="Текст 39">
            <a:extLst>
              <a:ext uri="{FF2B5EF4-FFF2-40B4-BE49-F238E27FC236}">
                <a16:creationId xmlns:a16="http://schemas.microsoft.com/office/drawing/2014/main" id="{0BEC062F-1BEB-DE4C-B7EE-C552C9D45F13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6259892" y="548720"/>
            <a:ext cx="2070100" cy="408109"/>
          </a:xfrm>
        </p:spPr>
        <p:txBody>
          <a:bodyPr lIns="0" tIns="0" rIns="0" bIns="0">
            <a:noAutofit/>
          </a:bodyPr>
          <a:lstStyle>
            <a:lvl1pPr marL="0" indent="0">
              <a:lnSpc>
                <a:spcPct val="100000"/>
              </a:lnSpc>
              <a:spcBef>
                <a:spcPts val="0"/>
              </a:spcBef>
              <a:buNone/>
              <a:defRPr sz="1000" b="0" i="0">
                <a:solidFill>
                  <a:srgbClr val="0E2D69"/>
                </a:solidFill>
                <a:latin typeface="HSE Sans" panose="02000000000000000000" pitchFamily="2" charset="0"/>
              </a:defRPr>
            </a:lvl1pPr>
            <a:lvl2pPr marL="457200" indent="0">
              <a:buNone/>
              <a:defRPr sz="1000" b="0" i="0">
                <a:solidFill>
                  <a:srgbClr val="0E2D69"/>
                </a:solidFill>
                <a:latin typeface="HSE Sans" panose="02000000000000000000" pitchFamily="2" charset="0"/>
              </a:defRPr>
            </a:lvl2pPr>
            <a:lvl3pPr marL="914400" indent="0">
              <a:buNone/>
              <a:defRPr sz="1000" b="0" i="0">
                <a:solidFill>
                  <a:srgbClr val="0E2D69"/>
                </a:solidFill>
                <a:latin typeface="HSE Sans" panose="02000000000000000000" pitchFamily="2" charset="0"/>
              </a:defRPr>
            </a:lvl3pPr>
            <a:lvl4pPr marL="1371600" indent="0">
              <a:buNone/>
              <a:defRPr sz="1000" b="0" i="0">
                <a:solidFill>
                  <a:srgbClr val="0E2D69"/>
                </a:solidFill>
                <a:latin typeface="HSE Sans" panose="02000000000000000000" pitchFamily="2" charset="0"/>
              </a:defRPr>
            </a:lvl4pPr>
            <a:lvl5pPr marL="1828800" indent="0">
              <a:buNone/>
              <a:defRPr sz="1000" b="0" i="0">
                <a:solidFill>
                  <a:srgbClr val="0E2D69"/>
                </a:solidFill>
                <a:latin typeface="HSE Sans" panose="02000000000000000000" pitchFamily="2" charset="0"/>
              </a:defRPr>
            </a:lvl5pPr>
          </a:lstStyle>
          <a:p>
            <a:r>
              <a:rPr lang="ru-RU" sz="1000" dirty="0">
                <a:latin typeface="HSE Sans" panose="02000000000000000000" pitchFamily="2" charset="0"/>
              </a:rPr>
              <a:t>Название раздела может быть набрано в две или три строки</a:t>
            </a:r>
            <a:r>
              <a:rPr lang="en-GB" sz="1000" dirty="0">
                <a:latin typeface="HSE Sans" panose="02000000000000000000" pitchFamily="2" charset="0"/>
              </a:rPr>
              <a:t> (10pt)</a:t>
            </a:r>
            <a:endParaRPr lang="ru-RU" sz="1000" dirty="0">
              <a:latin typeface="HSE Sans" panose="02000000000000000000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34128748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Текст_2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4" descr="Icon&#10;&#10;Description automatically generated">
            <a:extLst>
              <a:ext uri="{FF2B5EF4-FFF2-40B4-BE49-F238E27FC236}">
                <a16:creationId xmlns:a16="http://schemas.microsoft.com/office/drawing/2014/main" id="{FDC66DB8-29BC-5940-A721-40F10021456A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517199" y="464363"/>
            <a:ext cx="448276" cy="448276"/>
          </a:xfrm>
          <a:prstGeom prst="rect">
            <a:avLst/>
          </a:prstGeom>
        </p:spPr>
      </p:pic>
      <p:cxnSp>
        <p:nvCxnSpPr>
          <p:cNvPr id="8" name="Straight Connector 19">
            <a:extLst>
              <a:ext uri="{FF2B5EF4-FFF2-40B4-BE49-F238E27FC236}">
                <a16:creationId xmlns:a16="http://schemas.microsoft.com/office/drawing/2014/main" id="{DE27C859-478F-3648-8A9D-2C85DBDCAC09}"/>
              </a:ext>
            </a:extLst>
          </p:cNvPr>
          <p:cNvCxnSpPr>
            <a:cxnSpLocks/>
          </p:cNvCxnSpPr>
          <p:nvPr userDrawn="1"/>
        </p:nvCxnSpPr>
        <p:spPr>
          <a:xfrm>
            <a:off x="3298686" y="464363"/>
            <a:ext cx="0" cy="586260"/>
          </a:xfrm>
          <a:prstGeom prst="line">
            <a:avLst/>
          </a:prstGeom>
          <a:ln w="12700">
            <a:solidFill>
              <a:srgbClr val="102D69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" name="Straight Connector 21">
            <a:extLst>
              <a:ext uri="{FF2B5EF4-FFF2-40B4-BE49-F238E27FC236}">
                <a16:creationId xmlns:a16="http://schemas.microsoft.com/office/drawing/2014/main" id="{58EA1144-CFD8-1D47-B430-7014F576043B}"/>
              </a:ext>
            </a:extLst>
          </p:cNvPr>
          <p:cNvCxnSpPr>
            <a:cxnSpLocks/>
          </p:cNvCxnSpPr>
          <p:nvPr userDrawn="1"/>
        </p:nvCxnSpPr>
        <p:spPr>
          <a:xfrm>
            <a:off x="6099416" y="464363"/>
            <a:ext cx="0" cy="586260"/>
          </a:xfrm>
          <a:prstGeom prst="line">
            <a:avLst/>
          </a:prstGeom>
          <a:ln w="12700">
            <a:solidFill>
              <a:srgbClr val="102D69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" name="Straight Connector 25">
            <a:extLst>
              <a:ext uri="{FF2B5EF4-FFF2-40B4-BE49-F238E27FC236}">
                <a16:creationId xmlns:a16="http://schemas.microsoft.com/office/drawing/2014/main" id="{96EDC73C-5A3C-014E-8E52-04CAFCA9B20B}"/>
              </a:ext>
            </a:extLst>
          </p:cNvPr>
          <p:cNvCxnSpPr>
            <a:cxnSpLocks/>
          </p:cNvCxnSpPr>
          <p:nvPr userDrawn="1"/>
        </p:nvCxnSpPr>
        <p:spPr>
          <a:xfrm>
            <a:off x="10277081" y="464363"/>
            <a:ext cx="0" cy="586260"/>
          </a:xfrm>
          <a:prstGeom prst="line">
            <a:avLst/>
          </a:prstGeom>
          <a:ln w="12700">
            <a:solidFill>
              <a:srgbClr val="102D69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" name="TextBox 10">
            <a:extLst>
              <a:ext uri="{FF2B5EF4-FFF2-40B4-BE49-F238E27FC236}">
                <a16:creationId xmlns:a16="http://schemas.microsoft.com/office/drawing/2014/main" id="{55E88681-53A8-3B45-B80A-372EDFB53883}"/>
              </a:ext>
            </a:extLst>
          </p:cNvPr>
          <p:cNvSpPr txBox="1"/>
          <p:nvPr userDrawn="1"/>
        </p:nvSpPr>
        <p:spPr>
          <a:xfrm>
            <a:off x="10410201" y="532278"/>
            <a:ext cx="671977" cy="307777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fld id="{32AF94B5-93D7-5247-B727-C7089232F508}" type="slidenum">
              <a:rPr lang="ru-RU" sz="2000" smtClean="0">
                <a:solidFill>
                  <a:srgbClr val="102D69"/>
                </a:solidFill>
                <a:latin typeface="HSE Sans" panose="02000000000000000000" pitchFamily="2" charset="0"/>
              </a:rPr>
              <a:t>‹#›</a:t>
            </a:fld>
            <a:endParaRPr lang="ru-RU" sz="2000" dirty="0">
              <a:solidFill>
                <a:srgbClr val="102D69"/>
              </a:solidFill>
              <a:latin typeface="HSE Sans" panose="02000000000000000000" pitchFamily="2" charset="0"/>
            </a:endParaRPr>
          </a:p>
        </p:txBody>
      </p:sp>
      <p:cxnSp>
        <p:nvCxnSpPr>
          <p:cNvPr id="12" name="Straight Connector 59">
            <a:extLst>
              <a:ext uri="{FF2B5EF4-FFF2-40B4-BE49-F238E27FC236}">
                <a16:creationId xmlns:a16="http://schemas.microsoft.com/office/drawing/2014/main" id="{EDA7D8BF-DF37-704F-B77F-7E40752ACE25}"/>
              </a:ext>
            </a:extLst>
          </p:cNvPr>
          <p:cNvCxnSpPr>
            <a:cxnSpLocks/>
          </p:cNvCxnSpPr>
          <p:nvPr userDrawn="1"/>
        </p:nvCxnSpPr>
        <p:spPr>
          <a:xfrm>
            <a:off x="11643868" y="464363"/>
            <a:ext cx="0" cy="586260"/>
          </a:xfrm>
          <a:prstGeom prst="line">
            <a:avLst/>
          </a:prstGeom>
          <a:ln w="12700">
            <a:solidFill>
              <a:srgbClr val="102D69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" name="Текст 37">
            <a:extLst>
              <a:ext uri="{FF2B5EF4-FFF2-40B4-BE49-F238E27FC236}">
                <a16:creationId xmlns:a16="http://schemas.microsoft.com/office/drawing/2014/main" id="{5026DBD8-54A3-1446-9D3B-BA2B38460F1E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1143689" y="540904"/>
            <a:ext cx="1901825" cy="415925"/>
          </a:xfrm>
        </p:spPr>
        <p:txBody>
          <a:bodyPr lIns="0" tIns="0" rIns="0" bIns="0">
            <a:noAutofit/>
          </a:bodyPr>
          <a:lstStyle>
            <a:lvl1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1000" b="0" i="0">
                <a:latin typeface="HSE Sans" panose="02000000000000000000" pitchFamily="2" charset="0"/>
              </a:defRPr>
            </a:lvl1pPr>
            <a:lvl2pPr marL="457200" indent="0">
              <a:lnSpc>
                <a:spcPct val="100000"/>
              </a:lnSpc>
              <a:buNone/>
              <a:defRPr sz="1000" b="0" i="0">
                <a:latin typeface="HSE Sans" panose="02000000000000000000" pitchFamily="2" charset="0"/>
              </a:defRPr>
            </a:lvl2pPr>
            <a:lvl3pPr marL="914400" indent="0">
              <a:lnSpc>
                <a:spcPct val="100000"/>
              </a:lnSpc>
              <a:buNone/>
              <a:defRPr sz="1000" b="0" i="0">
                <a:latin typeface="HSE Sans" panose="02000000000000000000" pitchFamily="2" charset="0"/>
              </a:defRPr>
            </a:lvl3pPr>
            <a:lvl4pPr marL="1371600" indent="0">
              <a:lnSpc>
                <a:spcPct val="100000"/>
              </a:lnSpc>
              <a:buNone/>
              <a:defRPr sz="1000" b="0" i="0">
                <a:latin typeface="HSE Sans" panose="02000000000000000000" pitchFamily="2" charset="0"/>
              </a:defRPr>
            </a:lvl4pPr>
            <a:lvl5pPr marL="1828800" indent="0">
              <a:lnSpc>
                <a:spcPct val="100000"/>
              </a:lnSpc>
              <a:buNone/>
              <a:defRPr sz="1000" b="0" i="0">
                <a:latin typeface="HSE Sans" panose="02000000000000000000" pitchFamily="2" charset="0"/>
              </a:defRPr>
            </a:lvl5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ru-RU" sz="1000" dirty="0">
                <a:latin typeface="HSE Sans" panose="02000000000000000000" pitchFamily="2" charset="0"/>
              </a:rPr>
              <a:t>Название подразделения</a:t>
            </a:r>
            <a:br>
              <a:rPr lang="ru-RU" sz="1000" dirty="0">
                <a:latin typeface="HSE Sans" panose="02000000000000000000" pitchFamily="2" charset="0"/>
              </a:rPr>
            </a:br>
            <a:r>
              <a:rPr lang="ru-RU" sz="1000" dirty="0">
                <a:latin typeface="HSE Sans" panose="02000000000000000000" pitchFamily="2" charset="0"/>
              </a:rPr>
              <a:t>в две или три строки</a:t>
            </a:r>
            <a:r>
              <a:rPr lang="en-GB" sz="1000" dirty="0">
                <a:latin typeface="HSE Sans" panose="02000000000000000000" pitchFamily="2" charset="0"/>
              </a:rPr>
              <a:t> (10pt)</a:t>
            </a:r>
            <a:endParaRPr lang="ru-RU" sz="1000" dirty="0">
              <a:latin typeface="HSE Sans" panose="02000000000000000000" pitchFamily="2" charset="0"/>
            </a:endParaRPr>
          </a:p>
        </p:txBody>
      </p:sp>
      <p:sp>
        <p:nvSpPr>
          <p:cNvPr id="14" name="Текст 39">
            <a:extLst>
              <a:ext uri="{FF2B5EF4-FFF2-40B4-BE49-F238E27FC236}">
                <a16:creationId xmlns:a16="http://schemas.microsoft.com/office/drawing/2014/main" id="{E8AA3569-5054-7D47-AB14-BCFB0440D0A6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3459163" y="548720"/>
            <a:ext cx="2070100" cy="408109"/>
          </a:xfrm>
        </p:spPr>
        <p:txBody>
          <a:bodyPr lIns="0" tIns="0" rIns="0" bIns="0">
            <a:noAutofit/>
          </a:bodyPr>
          <a:lstStyle>
            <a:lvl1pPr marL="0" indent="0">
              <a:lnSpc>
                <a:spcPct val="100000"/>
              </a:lnSpc>
              <a:spcBef>
                <a:spcPts val="0"/>
              </a:spcBef>
              <a:buNone/>
              <a:defRPr sz="1000" b="0" i="0">
                <a:solidFill>
                  <a:srgbClr val="0E2D69"/>
                </a:solidFill>
                <a:latin typeface="HSE Sans" panose="02000000000000000000" pitchFamily="2" charset="0"/>
              </a:defRPr>
            </a:lvl1pPr>
            <a:lvl2pPr marL="457200" indent="0">
              <a:buNone/>
              <a:defRPr sz="1000" b="0" i="0">
                <a:solidFill>
                  <a:srgbClr val="0E2D69"/>
                </a:solidFill>
                <a:latin typeface="HSE Sans" panose="02000000000000000000" pitchFamily="2" charset="0"/>
              </a:defRPr>
            </a:lvl2pPr>
            <a:lvl3pPr marL="914400" indent="0">
              <a:buNone/>
              <a:defRPr sz="1000" b="0" i="0">
                <a:solidFill>
                  <a:srgbClr val="0E2D69"/>
                </a:solidFill>
                <a:latin typeface="HSE Sans" panose="02000000000000000000" pitchFamily="2" charset="0"/>
              </a:defRPr>
            </a:lvl3pPr>
            <a:lvl4pPr marL="1371600" indent="0">
              <a:buNone/>
              <a:defRPr sz="1000" b="0" i="0">
                <a:solidFill>
                  <a:srgbClr val="0E2D69"/>
                </a:solidFill>
                <a:latin typeface="HSE Sans" panose="02000000000000000000" pitchFamily="2" charset="0"/>
              </a:defRPr>
            </a:lvl4pPr>
            <a:lvl5pPr marL="1828800" indent="0">
              <a:buNone/>
              <a:defRPr sz="1000" b="0" i="0">
                <a:solidFill>
                  <a:srgbClr val="0E2D69"/>
                </a:solidFill>
                <a:latin typeface="HSE Sans" panose="02000000000000000000" pitchFamily="2" charset="0"/>
              </a:defRPr>
            </a:lvl5pPr>
          </a:lstStyle>
          <a:p>
            <a:r>
              <a:rPr lang="ru-RU" sz="1000" dirty="0">
                <a:latin typeface="HSE Sans" panose="02000000000000000000" pitchFamily="2" charset="0"/>
              </a:rPr>
              <a:t>Название презентации может быть набрано в две или три строки</a:t>
            </a:r>
            <a:r>
              <a:rPr lang="en-GB" sz="1000" dirty="0">
                <a:latin typeface="HSE Sans" panose="02000000000000000000" pitchFamily="2" charset="0"/>
              </a:rPr>
              <a:t> (10pt)</a:t>
            </a:r>
            <a:endParaRPr lang="ru-RU" sz="1000" dirty="0">
              <a:latin typeface="HSE Sans" panose="02000000000000000000" pitchFamily="2" charset="0"/>
            </a:endParaRPr>
          </a:p>
        </p:txBody>
      </p:sp>
      <p:sp>
        <p:nvSpPr>
          <p:cNvPr id="16" name="Заголовок 31">
            <a:extLst>
              <a:ext uri="{FF2B5EF4-FFF2-40B4-BE49-F238E27FC236}">
                <a16:creationId xmlns:a16="http://schemas.microsoft.com/office/drawing/2014/main" id="{76942483-EB13-0A4B-8060-DB65024C294E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585897" y="1447790"/>
            <a:ext cx="11057955" cy="777025"/>
          </a:xfrm>
        </p:spPr>
        <p:txBody>
          <a:bodyPr lIns="0" tIns="0" rIns="0" bIns="0" anchor="t">
            <a:normAutofit/>
          </a:bodyPr>
          <a:lstStyle>
            <a:lvl1pPr>
              <a:lnSpc>
                <a:spcPct val="100000"/>
              </a:lnSpc>
              <a:defRPr sz="2400" b="0" i="0">
                <a:latin typeface="HSE Sans" panose="02000000000000000000" pitchFamily="2" charset="0"/>
              </a:defRPr>
            </a:lvl1pPr>
          </a:lstStyle>
          <a:p>
            <a:r>
              <a:rPr lang="ru-RU" sz="2400" dirty="0">
                <a:solidFill>
                  <a:srgbClr val="102D69"/>
                </a:solidFill>
                <a:latin typeface="HSE Sans" panose="02000000000000000000" pitchFamily="2" charset="0"/>
              </a:rPr>
              <a:t>Заголовок может быть набран в две или три строки</a:t>
            </a:r>
            <a:r>
              <a:rPr lang="en-GB" sz="2400" dirty="0">
                <a:solidFill>
                  <a:srgbClr val="102D69"/>
                </a:solidFill>
                <a:latin typeface="HSE Sans" panose="02000000000000000000" pitchFamily="2" charset="0"/>
              </a:rPr>
              <a:t> (24 </a:t>
            </a:r>
            <a:r>
              <a:rPr lang="en-GB" sz="2400" dirty="0" err="1">
                <a:solidFill>
                  <a:srgbClr val="102D69"/>
                </a:solidFill>
                <a:latin typeface="HSE Sans" panose="02000000000000000000" pitchFamily="2" charset="0"/>
              </a:rPr>
              <a:t>pt</a:t>
            </a:r>
            <a:r>
              <a:rPr lang="en-GB" sz="2400" dirty="0">
                <a:solidFill>
                  <a:srgbClr val="102D69"/>
                </a:solidFill>
                <a:latin typeface="HSE Sans" panose="02000000000000000000" pitchFamily="2" charset="0"/>
              </a:rPr>
              <a:t>)</a:t>
            </a:r>
            <a:endParaRPr lang="ru-RU" sz="2400" dirty="0">
              <a:solidFill>
                <a:srgbClr val="102D69"/>
              </a:solidFill>
              <a:latin typeface="HSE Sans" panose="02000000000000000000" pitchFamily="2" charset="0"/>
            </a:endParaRPr>
          </a:p>
        </p:txBody>
      </p:sp>
      <p:sp>
        <p:nvSpPr>
          <p:cNvPr id="17" name="Текст 35">
            <a:extLst>
              <a:ext uri="{FF2B5EF4-FFF2-40B4-BE49-F238E27FC236}">
                <a16:creationId xmlns:a16="http://schemas.microsoft.com/office/drawing/2014/main" id="{66FAD63B-F743-0F47-BBE3-D7731766705A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585897" y="2379663"/>
            <a:ext cx="11057971" cy="3745092"/>
          </a:xfrm>
        </p:spPr>
        <p:txBody>
          <a:bodyPr lIns="0" tIns="0" rIns="0" numCol="3" spcCol="252000">
            <a:noAutofit/>
          </a:bodyPr>
          <a:lstStyle>
            <a:lvl1pPr marL="0" marR="0" indent="0" algn="l" defTabSz="914400" rtl="0" eaLnBrk="1" fontAlgn="auto" latinLnBrk="0" hangingPunct="1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1300" b="0" i="0">
                <a:solidFill>
                  <a:srgbClr val="0E2D69"/>
                </a:solidFill>
                <a:latin typeface="HSE Sans" panose="02000000000000000000" pitchFamily="2" charset="0"/>
              </a:defRPr>
            </a:lvl1pPr>
            <a:lvl2pPr marL="457200" indent="0" algn="l">
              <a:lnSpc>
                <a:spcPct val="100000"/>
              </a:lnSpc>
              <a:spcBef>
                <a:spcPts val="1000"/>
              </a:spcBef>
              <a:buFont typeface="Arial" panose="020B0604020202020204" pitchFamily="34" charset="0"/>
              <a:buNone/>
              <a:defRPr sz="1300" b="0" i="0">
                <a:solidFill>
                  <a:srgbClr val="0E2D69"/>
                </a:solidFill>
                <a:latin typeface="HSE Sans" panose="02000000000000000000" pitchFamily="2" charset="0"/>
              </a:defRPr>
            </a:lvl2pPr>
            <a:lvl3pPr marL="914400" indent="0" algn="l">
              <a:lnSpc>
                <a:spcPct val="100000"/>
              </a:lnSpc>
              <a:spcBef>
                <a:spcPts val="1000"/>
              </a:spcBef>
              <a:buFont typeface="Arial" panose="020B0604020202020204" pitchFamily="34" charset="0"/>
              <a:buNone/>
              <a:defRPr sz="1300" b="0" i="0">
                <a:solidFill>
                  <a:srgbClr val="0E2D69"/>
                </a:solidFill>
                <a:latin typeface="HSE Sans" panose="02000000000000000000" pitchFamily="2" charset="0"/>
              </a:defRPr>
            </a:lvl3pPr>
            <a:lvl4pPr marL="1371600" indent="0" algn="l">
              <a:lnSpc>
                <a:spcPct val="100000"/>
              </a:lnSpc>
              <a:spcBef>
                <a:spcPts val="1000"/>
              </a:spcBef>
              <a:buFont typeface="Arial" panose="020B0604020202020204" pitchFamily="34" charset="0"/>
              <a:buNone/>
              <a:defRPr sz="1300" b="0" i="0">
                <a:solidFill>
                  <a:srgbClr val="0E2D69"/>
                </a:solidFill>
                <a:latin typeface="HSE Sans" panose="02000000000000000000" pitchFamily="2" charset="0"/>
              </a:defRPr>
            </a:lvl4pPr>
            <a:lvl5pPr marL="1828800" indent="0" algn="l">
              <a:lnSpc>
                <a:spcPct val="100000"/>
              </a:lnSpc>
              <a:spcBef>
                <a:spcPts val="1000"/>
              </a:spcBef>
              <a:buFont typeface="Arial" panose="020B0604020202020204" pitchFamily="34" charset="0"/>
              <a:buNone/>
              <a:defRPr sz="1300" b="0" i="0">
                <a:solidFill>
                  <a:srgbClr val="0E2D69"/>
                </a:solidFill>
                <a:latin typeface="HSE Sans" panose="02000000000000000000" pitchFamily="2" charset="0"/>
              </a:defRPr>
            </a:lvl5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ru-RU" sz="1300" dirty="0">
                <a:latin typeface="HSE Sans" panose="02000000000000000000" pitchFamily="2" charset="0"/>
              </a:rPr>
              <a:t>Если текста много, то рекомендуем набирать его в несколько колонок, две или три. Текст, набранный длинной строкой очень трудно читать, подумайте о тех, кто будет читать вашу презентацию. Старайтесь чтобы в строке было в среднем семь — девять слов. Большее количество слов в строке способствует хорошему сну, но не чтению. Если текста много, то рекомендуем набирать его в несколько колонок, две или три. Текст, набранный длинной строкой очень трудно читать, подумайте о тех, кто будет читать вашу презентацию. Старайтесь чтобы в строке было в среднем семь — девять слов. Большее количество слов в строке способствует хорошему сну, но не чтению. Если текста много, то рекомендуем набирать его в несколько колонок, две или три. Текст, набранный длинной строкой очень трудно читать, подумайте о тех, кто будет читать вашу презентацию. Старайтесь чтобы в строке было в среднем семь — девять слов. Большее количество слов в строке способствует хорошему сну, но не чтению. Если текста много, то рекомендуем набирать его в несколько колонок, две или три. Текст, набранный длинной строкой очень трудно читать, подумайте о тех, кто будет читать вашу презентацию. Старайтесь чтобы в строке было в среднем семь — девять слов. Большее количество слов в строке способствует хорошему сну, но не чтению. Если текста много, то рекомендуем набирать его в несколько колонок, две или три. Текст, набранный длинной строкой очень трудно читать, подумайте о тех, кто будет читать вашу презентацию. Старайтесь чтобы в строке было в среднем семь — девять слов. Большее количество слов в строке способствует хорошему сну, но не чтению. Если текста много, то рекомендуем набирать его в несколько колонок, две или три. Текст, набранный длинной строкой очень трудно читать, подумайте о тех, кто будет читать вашу презентацию. Старайтесь чтобы в строке было в среднем семь — девять слов. Большее количество слов в строке способствует хорошему сну, но не чтению. Если текста много, то рекомендуем набирать его в несколько колонок, две или три. Текст, набранный длинной строкой очень трудно читать, подумайте о тех, кто будет читать вашу презентацию. Старайтесь чтобы в строке было в среднем семь — девять слов. Большее количество слов в строке способствует хорошему сну, но не чтению.</a:t>
            </a:r>
          </a:p>
        </p:txBody>
      </p:sp>
      <p:sp>
        <p:nvSpPr>
          <p:cNvPr id="18" name="Текст 39">
            <a:extLst>
              <a:ext uri="{FF2B5EF4-FFF2-40B4-BE49-F238E27FC236}">
                <a16:creationId xmlns:a16="http://schemas.microsoft.com/office/drawing/2014/main" id="{8A048480-30C9-044E-8C2E-0F67398FEE12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6259892" y="548720"/>
            <a:ext cx="2070100" cy="408109"/>
          </a:xfrm>
        </p:spPr>
        <p:txBody>
          <a:bodyPr lIns="0" tIns="0" rIns="0" bIns="0">
            <a:noAutofit/>
          </a:bodyPr>
          <a:lstStyle>
            <a:lvl1pPr marL="0" indent="0">
              <a:lnSpc>
                <a:spcPct val="100000"/>
              </a:lnSpc>
              <a:spcBef>
                <a:spcPts val="0"/>
              </a:spcBef>
              <a:buNone/>
              <a:defRPr sz="1000" b="0" i="0">
                <a:solidFill>
                  <a:srgbClr val="0E2D69"/>
                </a:solidFill>
                <a:latin typeface="HSE Sans" panose="02000000000000000000" pitchFamily="2" charset="0"/>
              </a:defRPr>
            </a:lvl1pPr>
            <a:lvl2pPr marL="457200" indent="0">
              <a:buNone/>
              <a:defRPr sz="1000" b="0" i="0">
                <a:solidFill>
                  <a:srgbClr val="0E2D69"/>
                </a:solidFill>
                <a:latin typeface="HSE Sans" panose="02000000000000000000" pitchFamily="2" charset="0"/>
              </a:defRPr>
            </a:lvl2pPr>
            <a:lvl3pPr marL="914400" indent="0">
              <a:buNone/>
              <a:defRPr sz="1000" b="0" i="0">
                <a:solidFill>
                  <a:srgbClr val="0E2D69"/>
                </a:solidFill>
                <a:latin typeface="HSE Sans" panose="02000000000000000000" pitchFamily="2" charset="0"/>
              </a:defRPr>
            </a:lvl3pPr>
            <a:lvl4pPr marL="1371600" indent="0">
              <a:buNone/>
              <a:defRPr sz="1000" b="0" i="0">
                <a:solidFill>
                  <a:srgbClr val="0E2D69"/>
                </a:solidFill>
                <a:latin typeface="HSE Sans" panose="02000000000000000000" pitchFamily="2" charset="0"/>
              </a:defRPr>
            </a:lvl4pPr>
            <a:lvl5pPr marL="1828800" indent="0">
              <a:buNone/>
              <a:defRPr sz="1000" b="0" i="0">
                <a:solidFill>
                  <a:srgbClr val="0E2D69"/>
                </a:solidFill>
                <a:latin typeface="HSE Sans" panose="02000000000000000000" pitchFamily="2" charset="0"/>
              </a:defRPr>
            </a:lvl5pPr>
          </a:lstStyle>
          <a:p>
            <a:r>
              <a:rPr lang="ru-RU" sz="1000" dirty="0">
                <a:latin typeface="HSE Sans" panose="02000000000000000000" pitchFamily="2" charset="0"/>
              </a:rPr>
              <a:t>Название раздела может быть набрано в две или три строки</a:t>
            </a:r>
            <a:r>
              <a:rPr lang="en-GB" sz="1000" dirty="0">
                <a:latin typeface="HSE Sans" panose="02000000000000000000" pitchFamily="2" charset="0"/>
              </a:rPr>
              <a:t> (10pt)</a:t>
            </a:r>
            <a:endParaRPr lang="ru-RU" sz="1000" dirty="0">
              <a:latin typeface="HSE Sans" panose="02000000000000000000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52718340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Текст_3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4" descr="Icon&#10;&#10;Description automatically generated">
            <a:extLst>
              <a:ext uri="{FF2B5EF4-FFF2-40B4-BE49-F238E27FC236}">
                <a16:creationId xmlns:a16="http://schemas.microsoft.com/office/drawing/2014/main" id="{0E78CA68-7A0C-CF41-9AC6-A547FB9EC3B0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517199" y="464363"/>
            <a:ext cx="448276" cy="448276"/>
          </a:xfrm>
          <a:prstGeom prst="rect">
            <a:avLst/>
          </a:prstGeom>
        </p:spPr>
      </p:pic>
      <p:cxnSp>
        <p:nvCxnSpPr>
          <p:cNvPr id="8" name="Straight Connector 19">
            <a:extLst>
              <a:ext uri="{FF2B5EF4-FFF2-40B4-BE49-F238E27FC236}">
                <a16:creationId xmlns:a16="http://schemas.microsoft.com/office/drawing/2014/main" id="{45DC512A-A23B-B24D-A1F6-6793976867CF}"/>
              </a:ext>
            </a:extLst>
          </p:cNvPr>
          <p:cNvCxnSpPr>
            <a:cxnSpLocks/>
          </p:cNvCxnSpPr>
          <p:nvPr userDrawn="1"/>
        </p:nvCxnSpPr>
        <p:spPr>
          <a:xfrm>
            <a:off x="3298686" y="464363"/>
            <a:ext cx="0" cy="586260"/>
          </a:xfrm>
          <a:prstGeom prst="line">
            <a:avLst/>
          </a:prstGeom>
          <a:ln w="12700">
            <a:solidFill>
              <a:srgbClr val="102D69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" name="Straight Connector 21">
            <a:extLst>
              <a:ext uri="{FF2B5EF4-FFF2-40B4-BE49-F238E27FC236}">
                <a16:creationId xmlns:a16="http://schemas.microsoft.com/office/drawing/2014/main" id="{21F91649-DF0F-5F45-A43B-2CED9ACDD049}"/>
              </a:ext>
            </a:extLst>
          </p:cNvPr>
          <p:cNvCxnSpPr>
            <a:cxnSpLocks/>
          </p:cNvCxnSpPr>
          <p:nvPr userDrawn="1"/>
        </p:nvCxnSpPr>
        <p:spPr>
          <a:xfrm>
            <a:off x="6099416" y="464363"/>
            <a:ext cx="0" cy="586260"/>
          </a:xfrm>
          <a:prstGeom prst="line">
            <a:avLst/>
          </a:prstGeom>
          <a:ln w="12700">
            <a:solidFill>
              <a:srgbClr val="102D69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" name="Straight Connector 25">
            <a:extLst>
              <a:ext uri="{FF2B5EF4-FFF2-40B4-BE49-F238E27FC236}">
                <a16:creationId xmlns:a16="http://schemas.microsoft.com/office/drawing/2014/main" id="{3137B760-1A50-1845-B7F2-1EF31C71C72B}"/>
              </a:ext>
            </a:extLst>
          </p:cNvPr>
          <p:cNvCxnSpPr>
            <a:cxnSpLocks/>
          </p:cNvCxnSpPr>
          <p:nvPr userDrawn="1"/>
        </p:nvCxnSpPr>
        <p:spPr>
          <a:xfrm>
            <a:off x="10277081" y="464363"/>
            <a:ext cx="0" cy="586260"/>
          </a:xfrm>
          <a:prstGeom prst="line">
            <a:avLst/>
          </a:prstGeom>
          <a:ln w="12700">
            <a:solidFill>
              <a:srgbClr val="102D69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" name="TextBox 10">
            <a:extLst>
              <a:ext uri="{FF2B5EF4-FFF2-40B4-BE49-F238E27FC236}">
                <a16:creationId xmlns:a16="http://schemas.microsoft.com/office/drawing/2014/main" id="{05ECCF8F-5855-7943-B503-5573887A534D}"/>
              </a:ext>
            </a:extLst>
          </p:cNvPr>
          <p:cNvSpPr txBox="1"/>
          <p:nvPr userDrawn="1"/>
        </p:nvSpPr>
        <p:spPr>
          <a:xfrm>
            <a:off x="10410201" y="532278"/>
            <a:ext cx="671977" cy="307777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fld id="{32AF94B5-93D7-5247-B727-C7089232F508}" type="slidenum">
              <a:rPr lang="ru-RU" sz="2000" smtClean="0">
                <a:solidFill>
                  <a:srgbClr val="102D69"/>
                </a:solidFill>
                <a:latin typeface="HSE Sans" panose="02000000000000000000" pitchFamily="2" charset="0"/>
              </a:rPr>
              <a:t>‹#›</a:t>
            </a:fld>
            <a:endParaRPr lang="ru-RU" sz="2000" dirty="0">
              <a:solidFill>
                <a:srgbClr val="102D69"/>
              </a:solidFill>
              <a:latin typeface="HSE Sans" panose="02000000000000000000" pitchFamily="2" charset="0"/>
            </a:endParaRPr>
          </a:p>
        </p:txBody>
      </p:sp>
      <p:cxnSp>
        <p:nvCxnSpPr>
          <p:cNvPr id="12" name="Straight Connector 59">
            <a:extLst>
              <a:ext uri="{FF2B5EF4-FFF2-40B4-BE49-F238E27FC236}">
                <a16:creationId xmlns:a16="http://schemas.microsoft.com/office/drawing/2014/main" id="{FB81B23D-CDD8-E64C-9887-3540F7EE1C4B}"/>
              </a:ext>
            </a:extLst>
          </p:cNvPr>
          <p:cNvCxnSpPr>
            <a:cxnSpLocks/>
          </p:cNvCxnSpPr>
          <p:nvPr userDrawn="1"/>
        </p:nvCxnSpPr>
        <p:spPr>
          <a:xfrm>
            <a:off x="11643868" y="464363"/>
            <a:ext cx="0" cy="586260"/>
          </a:xfrm>
          <a:prstGeom prst="line">
            <a:avLst/>
          </a:prstGeom>
          <a:ln w="12700">
            <a:solidFill>
              <a:srgbClr val="102D69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" name="Текст 37">
            <a:extLst>
              <a:ext uri="{FF2B5EF4-FFF2-40B4-BE49-F238E27FC236}">
                <a16:creationId xmlns:a16="http://schemas.microsoft.com/office/drawing/2014/main" id="{C2D710AE-3CBE-5940-A7EB-F96132E6592D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1143689" y="540904"/>
            <a:ext cx="1901825" cy="415925"/>
          </a:xfrm>
        </p:spPr>
        <p:txBody>
          <a:bodyPr lIns="0" tIns="0" rIns="0" bIns="0">
            <a:noAutofit/>
          </a:bodyPr>
          <a:lstStyle>
            <a:lvl1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1000" b="0" i="0">
                <a:latin typeface="HSE Sans" panose="02000000000000000000" pitchFamily="2" charset="0"/>
              </a:defRPr>
            </a:lvl1pPr>
            <a:lvl2pPr marL="457200" indent="0">
              <a:lnSpc>
                <a:spcPct val="100000"/>
              </a:lnSpc>
              <a:buNone/>
              <a:defRPr sz="1000" b="0" i="0">
                <a:latin typeface="HSE Sans" panose="02000000000000000000" pitchFamily="2" charset="0"/>
              </a:defRPr>
            </a:lvl2pPr>
            <a:lvl3pPr marL="914400" indent="0">
              <a:lnSpc>
                <a:spcPct val="100000"/>
              </a:lnSpc>
              <a:buNone/>
              <a:defRPr sz="1000" b="0" i="0">
                <a:latin typeface="HSE Sans" panose="02000000000000000000" pitchFamily="2" charset="0"/>
              </a:defRPr>
            </a:lvl3pPr>
            <a:lvl4pPr marL="1371600" indent="0">
              <a:lnSpc>
                <a:spcPct val="100000"/>
              </a:lnSpc>
              <a:buNone/>
              <a:defRPr sz="1000" b="0" i="0">
                <a:latin typeface="HSE Sans" panose="02000000000000000000" pitchFamily="2" charset="0"/>
              </a:defRPr>
            </a:lvl4pPr>
            <a:lvl5pPr marL="1828800" indent="0">
              <a:lnSpc>
                <a:spcPct val="100000"/>
              </a:lnSpc>
              <a:buNone/>
              <a:defRPr sz="1000" b="0" i="0">
                <a:latin typeface="HSE Sans" panose="02000000000000000000" pitchFamily="2" charset="0"/>
              </a:defRPr>
            </a:lvl5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ru-RU" sz="1000" dirty="0">
                <a:latin typeface="HSE Sans" panose="02000000000000000000" pitchFamily="2" charset="0"/>
              </a:rPr>
              <a:t>Название подразделения</a:t>
            </a:r>
            <a:br>
              <a:rPr lang="ru-RU" sz="1000" dirty="0">
                <a:latin typeface="HSE Sans" panose="02000000000000000000" pitchFamily="2" charset="0"/>
              </a:rPr>
            </a:br>
            <a:r>
              <a:rPr lang="ru-RU" sz="1000" dirty="0">
                <a:latin typeface="HSE Sans" panose="02000000000000000000" pitchFamily="2" charset="0"/>
              </a:rPr>
              <a:t>в две или три строки</a:t>
            </a:r>
            <a:r>
              <a:rPr lang="en-GB" sz="1000" dirty="0">
                <a:latin typeface="HSE Sans" panose="02000000000000000000" pitchFamily="2" charset="0"/>
              </a:rPr>
              <a:t> (10pt)</a:t>
            </a:r>
            <a:endParaRPr lang="ru-RU" sz="1000" dirty="0">
              <a:latin typeface="HSE Sans" panose="02000000000000000000" pitchFamily="2" charset="0"/>
            </a:endParaRPr>
          </a:p>
        </p:txBody>
      </p:sp>
      <p:sp>
        <p:nvSpPr>
          <p:cNvPr id="14" name="Текст 39">
            <a:extLst>
              <a:ext uri="{FF2B5EF4-FFF2-40B4-BE49-F238E27FC236}">
                <a16:creationId xmlns:a16="http://schemas.microsoft.com/office/drawing/2014/main" id="{FCC5A33D-0A3C-F140-B745-367744A5F308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3459163" y="548720"/>
            <a:ext cx="2070100" cy="408109"/>
          </a:xfrm>
        </p:spPr>
        <p:txBody>
          <a:bodyPr lIns="0" tIns="0" rIns="0" bIns="0">
            <a:noAutofit/>
          </a:bodyPr>
          <a:lstStyle>
            <a:lvl1pPr marL="0" indent="0">
              <a:lnSpc>
                <a:spcPct val="100000"/>
              </a:lnSpc>
              <a:spcBef>
                <a:spcPts val="0"/>
              </a:spcBef>
              <a:buNone/>
              <a:defRPr sz="1000" b="0" i="0">
                <a:solidFill>
                  <a:srgbClr val="0E2D69"/>
                </a:solidFill>
                <a:latin typeface="HSE Sans" panose="02000000000000000000" pitchFamily="2" charset="0"/>
              </a:defRPr>
            </a:lvl1pPr>
            <a:lvl2pPr marL="457200" indent="0">
              <a:buNone/>
              <a:defRPr sz="1000" b="0" i="0">
                <a:solidFill>
                  <a:srgbClr val="0E2D69"/>
                </a:solidFill>
                <a:latin typeface="HSE Sans" panose="02000000000000000000" pitchFamily="2" charset="0"/>
              </a:defRPr>
            </a:lvl2pPr>
            <a:lvl3pPr marL="914400" indent="0">
              <a:buNone/>
              <a:defRPr sz="1000" b="0" i="0">
                <a:solidFill>
                  <a:srgbClr val="0E2D69"/>
                </a:solidFill>
                <a:latin typeface="HSE Sans" panose="02000000000000000000" pitchFamily="2" charset="0"/>
              </a:defRPr>
            </a:lvl3pPr>
            <a:lvl4pPr marL="1371600" indent="0">
              <a:buNone/>
              <a:defRPr sz="1000" b="0" i="0">
                <a:solidFill>
                  <a:srgbClr val="0E2D69"/>
                </a:solidFill>
                <a:latin typeface="HSE Sans" panose="02000000000000000000" pitchFamily="2" charset="0"/>
              </a:defRPr>
            </a:lvl4pPr>
            <a:lvl5pPr marL="1828800" indent="0">
              <a:buNone/>
              <a:defRPr sz="1000" b="0" i="0">
                <a:solidFill>
                  <a:srgbClr val="0E2D69"/>
                </a:solidFill>
                <a:latin typeface="HSE Sans" panose="02000000000000000000" pitchFamily="2" charset="0"/>
              </a:defRPr>
            </a:lvl5pPr>
          </a:lstStyle>
          <a:p>
            <a:r>
              <a:rPr lang="ru-RU" sz="1000" dirty="0">
                <a:latin typeface="HSE Sans" panose="02000000000000000000" pitchFamily="2" charset="0"/>
              </a:rPr>
              <a:t>Название презентации может быть набрано в две или три строки</a:t>
            </a:r>
            <a:r>
              <a:rPr lang="en-GB" sz="1000" dirty="0">
                <a:latin typeface="HSE Sans" panose="02000000000000000000" pitchFamily="2" charset="0"/>
              </a:rPr>
              <a:t> (10pt)</a:t>
            </a:r>
            <a:endParaRPr lang="ru-RU" sz="1000" dirty="0">
              <a:latin typeface="HSE Sans" panose="02000000000000000000" pitchFamily="2" charset="0"/>
            </a:endParaRPr>
          </a:p>
        </p:txBody>
      </p:sp>
      <p:sp>
        <p:nvSpPr>
          <p:cNvPr id="17" name="Текст 35">
            <a:extLst>
              <a:ext uri="{FF2B5EF4-FFF2-40B4-BE49-F238E27FC236}">
                <a16:creationId xmlns:a16="http://schemas.microsoft.com/office/drawing/2014/main" id="{5163BE0A-A745-414A-AF21-D968BD69D2DA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585898" y="2379663"/>
            <a:ext cx="4322531" cy="2399371"/>
          </a:xfrm>
        </p:spPr>
        <p:txBody>
          <a:bodyPr lIns="0" tIns="0" rIns="0">
            <a:normAutofit/>
          </a:bodyPr>
          <a:lstStyle>
            <a:lvl1pPr marL="0" marR="0" indent="0" algn="l" defTabSz="914400" rtl="0" eaLnBrk="1" fontAlgn="auto" latinLnBrk="0" hangingPunct="1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1300" b="0" i="0">
                <a:solidFill>
                  <a:srgbClr val="0E2D69"/>
                </a:solidFill>
                <a:latin typeface="HSE Sans" panose="02000000000000000000" pitchFamily="2" charset="0"/>
              </a:defRPr>
            </a:lvl1pPr>
            <a:lvl2pPr marL="457200" indent="0" algn="l">
              <a:lnSpc>
                <a:spcPct val="100000"/>
              </a:lnSpc>
              <a:spcBef>
                <a:spcPts val="1000"/>
              </a:spcBef>
              <a:buFont typeface="Arial" panose="020B0604020202020204" pitchFamily="34" charset="0"/>
              <a:buNone/>
              <a:defRPr sz="1300" b="0" i="0">
                <a:solidFill>
                  <a:srgbClr val="0E2D69"/>
                </a:solidFill>
                <a:latin typeface="HSE Sans" panose="02000000000000000000" pitchFamily="2" charset="0"/>
              </a:defRPr>
            </a:lvl2pPr>
            <a:lvl3pPr marL="914400" indent="0" algn="l">
              <a:lnSpc>
                <a:spcPct val="100000"/>
              </a:lnSpc>
              <a:spcBef>
                <a:spcPts val="1000"/>
              </a:spcBef>
              <a:buFont typeface="Arial" panose="020B0604020202020204" pitchFamily="34" charset="0"/>
              <a:buNone/>
              <a:defRPr sz="1300" b="0" i="0">
                <a:solidFill>
                  <a:srgbClr val="0E2D69"/>
                </a:solidFill>
                <a:latin typeface="HSE Sans" panose="02000000000000000000" pitchFamily="2" charset="0"/>
              </a:defRPr>
            </a:lvl3pPr>
            <a:lvl4pPr marL="1371600" indent="0" algn="l">
              <a:lnSpc>
                <a:spcPct val="100000"/>
              </a:lnSpc>
              <a:spcBef>
                <a:spcPts val="1000"/>
              </a:spcBef>
              <a:buFont typeface="Arial" panose="020B0604020202020204" pitchFamily="34" charset="0"/>
              <a:buNone/>
              <a:defRPr sz="1300" b="0" i="0">
                <a:solidFill>
                  <a:srgbClr val="0E2D69"/>
                </a:solidFill>
                <a:latin typeface="HSE Sans" panose="02000000000000000000" pitchFamily="2" charset="0"/>
              </a:defRPr>
            </a:lvl4pPr>
            <a:lvl5pPr marL="1828800" indent="0" algn="l">
              <a:lnSpc>
                <a:spcPct val="100000"/>
              </a:lnSpc>
              <a:spcBef>
                <a:spcPts val="1000"/>
              </a:spcBef>
              <a:buFont typeface="Arial" panose="020B0604020202020204" pitchFamily="34" charset="0"/>
              <a:buNone/>
              <a:defRPr sz="1300" b="0" i="0">
                <a:solidFill>
                  <a:srgbClr val="0E2D69"/>
                </a:solidFill>
                <a:latin typeface="HSE Sans" panose="02000000000000000000" pitchFamily="2" charset="0"/>
              </a:defRPr>
            </a:lvl5pPr>
          </a:lstStyle>
          <a:p>
            <a:pPr lvl="0"/>
            <a:r>
              <a:rPr lang="ru-RU" dirty="0"/>
              <a:t>Небольшие куски текста (13</a:t>
            </a:r>
            <a:r>
              <a:rPr lang="en-US" dirty="0" err="1"/>
              <a:t>pt</a:t>
            </a:r>
            <a:r>
              <a:rPr lang="en-US" dirty="0"/>
              <a:t>) </a:t>
            </a:r>
            <a:r>
              <a:rPr lang="ru-RU" dirty="0"/>
              <a:t>можно набирать в одну колонку, но не делайте колонку на всю ширину экрана. Текст, набранный длинной строкой очень трудно читать, подумайте о тех, кто будет читать вашу презентацию. Старайтесь чтобы в строке было в среднем семь — девять слов. Большее количество слов в строке способствует хорошему сну, но не чтению. Если у вас есть свободное пространство и вы считаете, что текст одинок и ему нужна компания, то поставьте рядом небольшое изображение, которое иллюстрирует ваш текст или дополняет его.</a:t>
            </a:r>
          </a:p>
        </p:txBody>
      </p:sp>
      <p:sp>
        <p:nvSpPr>
          <p:cNvPr id="20" name="Текст 35">
            <a:extLst>
              <a:ext uri="{FF2B5EF4-FFF2-40B4-BE49-F238E27FC236}">
                <a16:creationId xmlns:a16="http://schemas.microsoft.com/office/drawing/2014/main" id="{B3D47CF6-5FC1-2346-8894-A7CC39063DE3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585897" y="5183249"/>
            <a:ext cx="3934345" cy="553998"/>
          </a:xfrm>
        </p:spPr>
        <p:txBody>
          <a:bodyPr lIns="0" tIns="0" rIns="0">
            <a:normAutofit/>
          </a:bodyPr>
          <a:lstStyle>
            <a:lvl1pPr marL="0" marR="0" indent="0" algn="l" defTabSz="914400" rtl="0" eaLnBrk="1" fontAlgn="auto" latinLnBrk="0" hangingPunct="1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1000" b="0" i="0">
                <a:solidFill>
                  <a:srgbClr val="0E2D69"/>
                </a:solidFill>
                <a:latin typeface="HSE Sans" panose="02000000000000000000" pitchFamily="2" charset="0"/>
              </a:defRPr>
            </a:lvl1pPr>
            <a:lvl2pPr marL="457200" indent="0" algn="l">
              <a:lnSpc>
                <a:spcPct val="100000"/>
              </a:lnSpc>
              <a:spcBef>
                <a:spcPts val="1000"/>
              </a:spcBef>
              <a:buFont typeface="Arial" panose="020B0604020202020204" pitchFamily="34" charset="0"/>
              <a:buNone/>
              <a:defRPr sz="1300" b="0" i="0">
                <a:solidFill>
                  <a:srgbClr val="0E2D69"/>
                </a:solidFill>
                <a:latin typeface="HSE Sans" panose="02000000000000000000" pitchFamily="2" charset="0"/>
              </a:defRPr>
            </a:lvl2pPr>
            <a:lvl3pPr marL="914400" indent="0" algn="l">
              <a:lnSpc>
                <a:spcPct val="100000"/>
              </a:lnSpc>
              <a:spcBef>
                <a:spcPts val="1000"/>
              </a:spcBef>
              <a:buFont typeface="Arial" panose="020B0604020202020204" pitchFamily="34" charset="0"/>
              <a:buNone/>
              <a:defRPr sz="1300" b="0" i="0">
                <a:solidFill>
                  <a:srgbClr val="0E2D69"/>
                </a:solidFill>
                <a:latin typeface="HSE Sans" panose="02000000000000000000" pitchFamily="2" charset="0"/>
              </a:defRPr>
            </a:lvl3pPr>
            <a:lvl4pPr marL="1371600" indent="0" algn="l">
              <a:lnSpc>
                <a:spcPct val="100000"/>
              </a:lnSpc>
              <a:spcBef>
                <a:spcPts val="1000"/>
              </a:spcBef>
              <a:buFont typeface="Arial" panose="020B0604020202020204" pitchFamily="34" charset="0"/>
              <a:buNone/>
              <a:defRPr sz="1300" b="0" i="0">
                <a:solidFill>
                  <a:srgbClr val="0E2D69"/>
                </a:solidFill>
                <a:latin typeface="HSE Sans" panose="02000000000000000000" pitchFamily="2" charset="0"/>
              </a:defRPr>
            </a:lvl4pPr>
            <a:lvl5pPr marL="1828800" indent="0" algn="l">
              <a:lnSpc>
                <a:spcPct val="100000"/>
              </a:lnSpc>
              <a:spcBef>
                <a:spcPts val="1000"/>
              </a:spcBef>
              <a:buFont typeface="Arial" panose="020B0604020202020204" pitchFamily="34" charset="0"/>
              <a:buNone/>
              <a:defRPr sz="1300" b="0" i="0">
                <a:solidFill>
                  <a:srgbClr val="0E2D69"/>
                </a:solidFill>
                <a:latin typeface="HSE Sans" panose="02000000000000000000" pitchFamily="2" charset="0"/>
              </a:defRPr>
            </a:lvl5pPr>
          </a:lstStyle>
          <a:p>
            <a:r>
              <a:rPr lang="ru-RU" sz="1000" dirty="0">
                <a:latin typeface="HSE Sans" panose="02000000000000000000" pitchFamily="2" charset="0"/>
              </a:rPr>
              <a:t>Примечания, или любая другая пояснительная или дополнительная информация набираются шрифтом размером 10 </a:t>
            </a:r>
            <a:r>
              <a:rPr lang="en-GB" sz="1000" dirty="0" err="1">
                <a:latin typeface="HSE Sans" panose="02000000000000000000" pitchFamily="2" charset="0"/>
              </a:rPr>
              <a:t>pt</a:t>
            </a:r>
            <a:endParaRPr lang="ru-RU" sz="1000" dirty="0">
              <a:latin typeface="HSE Sans" panose="02000000000000000000" pitchFamily="2" charset="0"/>
            </a:endParaRPr>
          </a:p>
        </p:txBody>
      </p:sp>
      <p:sp>
        <p:nvSpPr>
          <p:cNvPr id="23" name="Текст 22">
            <a:extLst>
              <a:ext uri="{FF2B5EF4-FFF2-40B4-BE49-F238E27FC236}">
                <a16:creationId xmlns:a16="http://schemas.microsoft.com/office/drawing/2014/main" id="{CD14B8F3-89C2-9F45-809E-D1EAF85AC566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6259892" y="2379663"/>
            <a:ext cx="5383968" cy="3451794"/>
          </a:xfrm>
        </p:spPr>
        <p:txBody>
          <a:bodyPr lIns="0" tIns="0" rIns="0" bIns="0">
            <a:normAutofit/>
          </a:bodyPr>
          <a:lstStyle>
            <a:lvl1pPr marL="0" marR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3200" b="0" i="0">
                <a:solidFill>
                  <a:srgbClr val="0E2D69"/>
                </a:solidFill>
                <a:latin typeface="HSE Sans" panose="02000000000000000000" pitchFamily="2" charset="0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ru-RU" sz="3200" dirty="0">
                <a:solidFill>
                  <a:srgbClr val="102D69"/>
                </a:solidFill>
                <a:latin typeface="HSE Sans" panose="02000000000000000000" pitchFamily="2" charset="0"/>
              </a:rPr>
              <a:t>Небольшую фразу, с важной информацией, можно выделить, набрав ее более крупным кеглем, чем обычный  текст. Делать это часто не рекомендуется.</a:t>
            </a:r>
          </a:p>
          <a:p>
            <a:pPr lvl="0"/>
            <a:endParaRPr lang="ru-RU" dirty="0"/>
          </a:p>
        </p:txBody>
      </p:sp>
      <p:sp>
        <p:nvSpPr>
          <p:cNvPr id="24" name="Текст 39">
            <a:extLst>
              <a:ext uri="{FF2B5EF4-FFF2-40B4-BE49-F238E27FC236}">
                <a16:creationId xmlns:a16="http://schemas.microsoft.com/office/drawing/2014/main" id="{3BE4279A-8109-B244-B721-18F10C696B17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6259892" y="548720"/>
            <a:ext cx="2070100" cy="408109"/>
          </a:xfrm>
        </p:spPr>
        <p:txBody>
          <a:bodyPr lIns="0" tIns="0" rIns="0" bIns="0">
            <a:noAutofit/>
          </a:bodyPr>
          <a:lstStyle>
            <a:lvl1pPr marL="0" indent="0">
              <a:lnSpc>
                <a:spcPct val="100000"/>
              </a:lnSpc>
              <a:spcBef>
                <a:spcPts val="0"/>
              </a:spcBef>
              <a:buNone/>
              <a:defRPr sz="1000" b="0" i="0">
                <a:solidFill>
                  <a:srgbClr val="0E2D69"/>
                </a:solidFill>
                <a:latin typeface="HSE Sans" panose="02000000000000000000" pitchFamily="2" charset="0"/>
              </a:defRPr>
            </a:lvl1pPr>
            <a:lvl2pPr marL="457200" indent="0">
              <a:buNone/>
              <a:defRPr sz="1000" b="0" i="0">
                <a:solidFill>
                  <a:srgbClr val="0E2D69"/>
                </a:solidFill>
                <a:latin typeface="HSE Sans" panose="02000000000000000000" pitchFamily="2" charset="0"/>
              </a:defRPr>
            </a:lvl2pPr>
            <a:lvl3pPr marL="914400" indent="0">
              <a:buNone/>
              <a:defRPr sz="1000" b="0" i="0">
                <a:solidFill>
                  <a:srgbClr val="0E2D69"/>
                </a:solidFill>
                <a:latin typeface="HSE Sans" panose="02000000000000000000" pitchFamily="2" charset="0"/>
              </a:defRPr>
            </a:lvl3pPr>
            <a:lvl4pPr marL="1371600" indent="0">
              <a:buNone/>
              <a:defRPr sz="1000" b="0" i="0">
                <a:solidFill>
                  <a:srgbClr val="0E2D69"/>
                </a:solidFill>
                <a:latin typeface="HSE Sans" panose="02000000000000000000" pitchFamily="2" charset="0"/>
              </a:defRPr>
            </a:lvl4pPr>
            <a:lvl5pPr marL="1828800" indent="0">
              <a:buNone/>
              <a:defRPr sz="1000" b="0" i="0">
                <a:solidFill>
                  <a:srgbClr val="0E2D69"/>
                </a:solidFill>
                <a:latin typeface="HSE Sans" panose="02000000000000000000" pitchFamily="2" charset="0"/>
              </a:defRPr>
            </a:lvl5pPr>
          </a:lstStyle>
          <a:p>
            <a:r>
              <a:rPr lang="ru-RU" sz="1000" dirty="0">
                <a:latin typeface="HSE Sans" panose="02000000000000000000" pitchFamily="2" charset="0"/>
              </a:rPr>
              <a:t>Название раздела может быть набрано в две или три строки</a:t>
            </a:r>
            <a:r>
              <a:rPr lang="en-GB" sz="1000" dirty="0">
                <a:latin typeface="HSE Sans" panose="02000000000000000000" pitchFamily="2" charset="0"/>
              </a:rPr>
              <a:t> (10pt)</a:t>
            </a:r>
            <a:endParaRPr lang="ru-RU" sz="1000" dirty="0">
              <a:latin typeface="HSE Sans" panose="02000000000000000000" pitchFamily="2" charset="0"/>
            </a:endParaRPr>
          </a:p>
        </p:txBody>
      </p:sp>
      <p:sp>
        <p:nvSpPr>
          <p:cNvPr id="25" name="Заголовок 31">
            <a:extLst>
              <a:ext uri="{FF2B5EF4-FFF2-40B4-BE49-F238E27FC236}">
                <a16:creationId xmlns:a16="http://schemas.microsoft.com/office/drawing/2014/main" id="{B32DC3D4-97A5-3E4F-A29B-422D5E3129B7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585897" y="1447790"/>
            <a:ext cx="11057955" cy="777025"/>
          </a:xfrm>
        </p:spPr>
        <p:txBody>
          <a:bodyPr lIns="0" tIns="0" rIns="0" bIns="0" anchor="t">
            <a:normAutofit/>
          </a:bodyPr>
          <a:lstStyle>
            <a:lvl1pPr>
              <a:lnSpc>
                <a:spcPct val="100000"/>
              </a:lnSpc>
              <a:defRPr sz="2400" b="0" i="0">
                <a:latin typeface="HSE Sans" panose="02000000000000000000" pitchFamily="2" charset="0"/>
              </a:defRPr>
            </a:lvl1pPr>
          </a:lstStyle>
          <a:p>
            <a:r>
              <a:rPr lang="ru-RU" sz="2400" dirty="0">
                <a:solidFill>
                  <a:srgbClr val="102D69"/>
                </a:solidFill>
                <a:latin typeface="HSE Sans" panose="02000000000000000000" pitchFamily="2" charset="0"/>
              </a:rPr>
              <a:t>Заголовок может быть набран в две или три строки</a:t>
            </a:r>
            <a:r>
              <a:rPr lang="en-GB" sz="2400" dirty="0">
                <a:solidFill>
                  <a:srgbClr val="102D69"/>
                </a:solidFill>
                <a:latin typeface="HSE Sans" panose="02000000000000000000" pitchFamily="2" charset="0"/>
              </a:rPr>
              <a:t> (24 </a:t>
            </a:r>
            <a:r>
              <a:rPr lang="en-GB" sz="2400" dirty="0" err="1">
                <a:solidFill>
                  <a:srgbClr val="102D69"/>
                </a:solidFill>
                <a:latin typeface="HSE Sans" panose="02000000000000000000" pitchFamily="2" charset="0"/>
              </a:rPr>
              <a:t>pt</a:t>
            </a:r>
            <a:r>
              <a:rPr lang="en-GB" sz="2400" dirty="0">
                <a:solidFill>
                  <a:srgbClr val="102D69"/>
                </a:solidFill>
                <a:latin typeface="HSE Sans" panose="02000000000000000000" pitchFamily="2" charset="0"/>
              </a:rPr>
              <a:t>)</a:t>
            </a:r>
            <a:endParaRPr lang="ru-RU" sz="2400" dirty="0">
              <a:solidFill>
                <a:srgbClr val="102D69"/>
              </a:solidFill>
              <a:latin typeface="HSE Sans" panose="02000000000000000000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66379563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График_1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4" descr="Icon&#10;&#10;Description automatically generated">
            <a:extLst>
              <a:ext uri="{FF2B5EF4-FFF2-40B4-BE49-F238E27FC236}">
                <a16:creationId xmlns:a16="http://schemas.microsoft.com/office/drawing/2014/main" id="{9E89D752-CAC6-0943-9A3D-4C52DBF50CE2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517199" y="464363"/>
            <a:ext cx="448276" cy="448276"/>
          </a:xfrm>
          <a:prstGeom prst="rect">
            <a:avLst/>
          </a:prstGeom>
        </p:spPr>
      </p:pic>
      <p:cxnSp>
        <p:nvCxnSpPr>
          <p:cNvPr id="8" name="Straight Connector 19">
            <a:extLst>
              <a:ext uri="{FF2B5EF4-FFF2-40B4-BE49-F238E27FC236}">
                <a16:creationId xmlns:a16="http://schemas.microsoft.com/office/drawing/2014/main" id="{64D89E64-93BB-044D-B3D4-8F2679C5CA4C}"/>
              </a:ext>
            </a:extLst>
          </p:cNvPr>
          <p:cNvCxnSpPr>
            <a:cxnSpLocks/>
          </p:cNvCxnSpPr>
          <p:nvPr userDrawn="1"/>
        </p:nvCxnSpPr>
        <p:spPr>
          <a:xfrm>
            <a:off x="3298686" y="464363"/>
            <a:ext cx="0" cy="586260"/>
          </a:xfrm>
          <a:prstGeom prst="line">
            <a:avLst/>
          </a:prstGeom>
          <a:ln w="12700">
            <a:solidFill>
              <a:srgbClr val="102D69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" name="Straight Connector 21">
            <a:extLst>
              <a:ext uri="{FF2B5EF4-FFF2-40B4-BE49-F238E27FC236}">
                <a16:creationId xmlns:a16="http://schemas.microsoft.com/office/drawing/2014/main" id="{D0C3B169-866D-C645-AF76-00F8C2A97E9B}"/>
              </a:ext>
            </a:extLst>
          </p:cNvPr>
          <p:cNvCxnSpPr>
            <a:cxnSpLocks/>
          </p:cNvCxnSpPr>
          <p:nvPr userDrawn="1"/>
        </p:nvCxnSpPr>
        <p:spPr>
          <a:xfrm>
            <a:off x="6099416" y="464363"/>
            <a:ext cx="0" cy="586260"/>
          </a:xfrm>
          <a:prstGeom prst="line">
            <a:avLst/>
          </a:prstGeom>
          <a:ln w="12700">
            <a:solidFill>
              <a:srgbClr val="102D69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" name="Straight Connector 25">
            <a:extLst>
              <a:ext uri="{FF2B5EF4-FFF2-40B4-BE49-F238E27FC236}">
                <a16:creationId xmlns:a16="http://schemas.microsoft.com/office/drawing/2014/main" id="{FDDF48AB-D8AE-0E42-A544-8EA5B8744778}"/>
              </a:ext>
            </a:extLst>
          </p:cNvPr>
          <p:cNvCxnSpPr>
            <a:cxnSpLocks/>
          </p:cNvCxnSpPr>
          <p:nvPr userDrawn="1"/>
        </p:nvCxnSpPr>
        <p:spPr>
          <a:xfrm>
            <a:off x="10277081" y="464363"/>
            <a:ext cx="0" cy="586260"/>
          </a:xfrm>
          <a:prstGeom prst="line">
            <a:avLst/>
          </a:prstGeom>
          <a:ln w="12700">
            <a:solidFill>
              <a:srgbClr val="102D69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" name="TextBox 10">
            <a:extLst>
              <a:ext uri="{FF2B5EF4-FFF2-40B4-BE49-F238E27FC236}">
                <a16:creationId xmlns:a16="http://schemas.microsoft.com/office/drawing/2014/main" id="{66DF89EC-1E7C-3B40-85F4-6D19A7D29AC7}"/>
              </a:ext>
            </a:extLst>
          </p:cNvPr>
          <p:cNvSpPr txBox="1"/>
          <p:nvPr userDrawn="1"/>
        </p:nvSpPr>
        <p:spPr>
          <a:xfrm>
            <a:off x="10410201" y="532278"/>
            <a:ext cx="671977" cy="307777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fld id="{32AF94B5-93D7-5247-B727-C7089232F508}" type="slidenum">
              <a:rPr lang="ru-RU" sz="2000" smtClean="0">
                <a:solidFill>
                  <a:srgbClr val="102D69"/>
                </a:solidFill>
                <a:latin typeface="HSE Sans" panose="02000000000000000000" pitchFamily="2" charset="0"/>
              </a:rPr>
              <a:t>‹#›</a:t>
            </a:fld>
            <a:endParaRPr lang="ru-RU" sz="2000" dirty="0">
              <a:solidFill>
                <a:srgbClr val="102D69"/>
              </a:solidFill>
              <a:latin typeface="HSE Sans" panose="02000000000000000000" pitchFamily="2" charset="0"/>
            </a:endParaRPr>
          </a:p>
        </p:txBody>
      </p:sp>
      <p:cxnSp>
        <p:nvCxnSpPr>
          <p:cNvPr id="12" name="Straight Connector 59">
            <a:extLst>
              <a:ext uri="{FF2B5EF4-FFF2-40B4-BE49-F238E27FC236}">
                <a16:creationId xmlns:a16="http://schemas.microsoft.com/office/drawing/2014/main" id="{019D6862-BD52-734D-9E19-38C147CA2D29}"/>
              </a:ext>
            </a:extLst>
          </p:cNvPr>
          <p:cNvCxnSpPr>
            <a:cxnSpLocks/>
          </p:cNvCxnSpPr>
          <p:nvPr userDrawn="1"/>
        </p:nvCxnSpPr>
        <p:spPr>
          <a:xfrm>
            <a:off x="11643868" y="464363"/>
            <a:ext cx="0" cy="586260"/>
          </a:xfrm>
          <a:prstGeom prst="line">
            <a:avLst/>
          </a:prstGeom>
          <a:ln w="12700">
            <a:solidFill>
              <a:srgbClr val="102D69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" name="Текст 37">
            <a:extLst>
              <a:ext uri="{FF2B5EF4-FFF2-40B4-BE49-F238E27FC236}">
                <a16:creationId xmlns:a16="http://schemas.microsoft.com/office/drawing/2014/main" id="{A9BD5ADD-B3F2-C342-82F7-83683F040D2F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1143689" y="540904"/>
            <a:ext cx="1901825" cy="415925"/>
          </a:xfrm>
        </p:spPr>
        <p:txBody>
          <a:bodyPr lIns="0" tIns="0" rIns="0" bIns="0">
            <a:noAutofit/>
          </a:bodyPr>
          <a:lstStyle>
            <a:lvl1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1000" b="0" i="0">
                <a:latin typeface="HSE Sans" panose="02000000000000000000" pitchFamily="2" charset="0"/>
              </a:defRPr>
            </a:lvl1pPr>
            <a:lvl2pPr marL="457200" indent="0">
              <a:lnSpc>
                <a:spcPct val="100000"/>
              </a:lnSpc>
              <a:buNone/>
              <a:defRPr sz="1000" b="0" i="0">
                <a:latin typeface="HSE Sans" panose="02000000000000000000" pitchFamily="2" charset="0"/>
              </a:defRPr>
            </a:lvl2pPr>
            <a:lvl3pPr marL="914400" indent="0">
              <a:lnSpc>
                <a:spcPct val="100000"/>
              </a:lnSpc>
              <a:buNone/>
              <a:defRPr sz="1000" b="0" i="0">
                <a:latin typeface="HSE Sans" panose="02000000000000000000" pitchFamily="2" charset="0"/>
              </a:defRPr>
            </a:lvl3pPr>
            <a:lvl4pPr marL="1371600" indent="0">
              <a:lnSpc>
                <a:spcPct val="100000"/>
              </a:lnSpc>
              <a:buNone/>
              <a:defRPr sz="1000" b="0" i="0">
                <a:latin typeface="HSE Sans" panose="02000000000000000000" pitchFamily="2" charset="0"/>
              </a:defRPr>
            </a:lvl4pPr>
            <a:lvl5pPr marL="1828800" indent="0">
              <a:lnSpc>
                <a:spcPct val="100000"/>
              </a:lnSpc>
              <a:buNone/>
              <a:defRPr sz="1000" b="0" i="0">
                <a:latin typeface="HSE Sans" panose="02000000000000000000" pitchFamily="2" charset="0"/>
              </a:defRPr>
            </a:lvl5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ru-RU" sz="1000" dirty="0">
                <a:latin typeface="HSE Sans" panose="02000000000000000000" pitchFamily="2" charset="0"/>
              </a:rPr>
              <a:t>Название подразделения</a:t>
            </a:r>
            <a:br>
              <a:rPr lang="ru-RU" sz="1000" dirty="0">
                <a:latin typeface="HSE Sans" panose="02000000000000000000" pitchFamily="2" charset="0"/>
              </a:rPr>
            </a:br>
            <a:r>
              <a:rPr lang="ru-RU" sz="1000" dirty="0">
                <a:latin typeface="HSE Sans" panose="02000000000000000000" pitchFamily="2" charset="0"/>
              </a:rPr>
              <a:t>в две или три строки</a:t>
            </a:r>
            <a:r>
              <a:rPr lang="en-GB" sz="1000" dirty="0">
                <a:latin typeface="HSE Sans" panose="02000000000000000000" pitchFamily="2" charset="0"/>
              </a:rPr>
              <a:t> (10pt)</a:t>
            </a:r>
            <a:endParaRPr lang="ru-RU" sz="1000" dirty="0">
              <a:latin typeface="HSE Sans" panose="02000000000000000000" pitchFamily="2" charset="0"/>
            </a:endParaRPr>
          </a:p>
        </p:txBody>
      </p:sp>
      <p:sp>
        <p:nvSpPr>
          <p:cNvPr id="14" name="Текст 39">
            <a:extLst>
              <a:ext uri="{FF2B5EF4-FFF2-40B4-BE49-F238E27FC236}">
                <a16:creationId xmlns:a16="http://schemas.microsoft.com/office/drawing/2014/main" id="{4F15CBC0-FC8B-744E-95A7-C9863CDC31BD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3459163" y="548720"/>
            <a:ext cx="2070100" cy="408109"/>
          </a:xfrm>
        </p:spPr>
        <p:txBody>
          <a:bodyPr lIns="0" tIns="0" rIns="0" bIns="0">
            <a:noAutofit/>
          </a:bodyPr>
          <a:lstStyle>
            <a:lvl1pPr marL="0" indent="0">
              <a:lnSpc>
                <a:spcPct val="100000"/>
              </a:lnSpc>
              <a:spcBef>
                <a:spcPts val="0"/>
              </a:spcBef>
              <a:buNone/>
              <a:defRPr sz="1000" b="0" i="0">
                <a:solidFill>
                  <a:srgbClr val="0E2D69"/>
                </a:solidFill>
                <a:latin typeface="HSE Sans" panose="02000000000000000000" pitchFamily="2" charset="0"/>
              </a:defRPr>
            </a:lvl1pPr>
            <a:lvl2pPr marL="457200" indent="0">
              <a:buNone/>
              <a:defRPr sz="1000" b="0" i="0">
                <a:solidFill>
                  <a:srgbClr val="0E2D69"/>
                </a:solidFill>
                <a:latin typeface="HSE Sans" panose="02000000000000000000" pitchFamily="2" charset="0"/>
              </a:defRPr>
            </a:lvl2pPr>
            <a:lvl3pPr marL="914400" indent="0">
              <a:buNone/>
              <a:defRPr sz="1000" b="0" i="0">
                <a:solidFill>
                  <a:srgbClr val="0E2D69"/>
                </a:solidFill>
                <a:latin typeface="HSE Sans" panose="02000000000000000000" pitchFamily="2" charset="0"/>
              </a:defRPr>
            </a:lvl3pPr>
            <a:lvl4pPr marL="1371600" indent="0">
              <a:buNone/>
              <a:defRPr sz="1000" b="0" i="0">
                <a:solidFill>
                  <a:srgbClr val="0E2D69"/>
                </a:solidFill>
                <a:latin typeface="HSE Sans" panose="02000000000000000000" pitchFamily="2" charset="0"/>
              </a:defRPr>
            </a:lvl4pPr>
            <a:lvl5pPr marL="1828800" indent="0">
              <a:buNone/>
              <a:defRPr sz="1000" b="0" i="0">
                <a:solidFill>
                  <a:srgbClr val="0E2D69"/>
                </a:solidFill>
                <a:latin typeface="HSE Sans" panose="02000000000000000000" pitchFamily="2" charset="0"/>
              </a:defRPr>
            </a:lvl5pPr>
          </a:lstStyle>
          <a:p>
            <a:r>
              <a:rPr lang="ru-RU" sz="1000" dirty="0">
                <a:latin typeface="HSE Sans" panose="02000000000000000000" pitchFamily="2" charset="0"/>
              </a:rPr>
              <a:t>Название презентации может быть набрано в две или три строки</a:t>
            </a:r>
            <a:r>
              <a:rPr lang="en-GB" sz="1000" dirty="0">
                <a:latin typeface="HSE Sans" panose="02000000000000000000" pitchFamily="2" charset="0"/>
              </a:rPr>
              <a:t> (10pt)</a:t>
            </a:r>
            <a:endParaRPr lang="ru-RU" sz="1000" dirty="0">
              <a:latin typeface="HSE Sans" panose="02000000000000000000" pitchFamily="2" charset="0"/>
            </a:endParaRPr>
          </a:p>
        </p:txBody>
      </p:sp>
      <p:sp>
        <p:nvSpPr>
          <p:cNvPr id="16" name="Текст 39">
            <a:extLst>
              <a:ext uri="{FF2B5EF4-FFF2-40B4-BE49-F238E27FC236}">
                <a16:creationId xmlns:a16="http://schemas.microsoft.com/office/drawing/2014/main" id="{BC3B54AA-A0BD-E646-B3B7-C0E724D26D23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6259892" y="548720"/>
            <a:ext cx="2070100" cy="408109"/>
          </a:xfrm>
        </p:spPr>
        <p:txBody>
          <a:bodyPr lIns="0" tIns="0" rIns="0" bIns="0">
            <a:noAutofit/>
          </a:bodyPr>
          <a:lstStyle>
            <a:lvl1pPr marL="0" indent="0">
              <a:lnSpc>
                <a:spcPct val="100000"/>
              </a:lnSpc>
              <a:spcBef>
                <a:spcPts val="0"/>
              </a:spcBef>
              <a:buNone/>
              <a:defRPr sz="1000" b="0" i="0">
                <a:solidFill>
                  <a:srgbClr val="0E2D69"/>
                </a:solidFill>
                <a:latin typeface="HSE Sans" panose="02000000000000000000" pitchFamily="2" charset="0"/>
              </a:defRPr>
            </a:lvl1pPr>
            <a:lvl2pPr marL="457200" indent="0">
              <a:buNone/>
              <a:defRPr sz="1000" b="0" i="0">
                <a:solidFill>
                  <a:srgbClr val="0E2D69"/>
                </a:solidFill>
                <a:latin typeface="HSE Sans" panose="02000000000000000000" pitchFamily="2" charset="0"/>
              </a:defRPr>
            </a:lvl2pPr>
            <a:lvl3pPr marL="914400" indent="0">
              <a:buNone/>
              <a:defRPr sz="1000" b="0" i="0">
                <a:solidFill>
                  <a:srgbClr val="0E2D69"/>
                </a:solidFill>
                <a:latin typeface="HSE Sans" panose="02000000000000000000" pitchFamily="2" charset="0"/>
              </a:defRPr>
            </a:lvl3pPr>
            <a:lvl4pPr marL="1371600" indent="0">
              <a:buNone/>
              <a:defRPr sz="1000" b="0" i="0">
                <a:solidFill>
                  <a:srgbClr val="0E2D69"/>
                </a:solidFill>
                <a:latin typeface="HSE Sans" panose="02000000000000000000" pitchFamily="2" charset="0"/>
              </a:defRPr>
            </a:lvl4pPr>
            <a:lvl5pPr marL="1828800" indent="0">
              <a:buNone/>
              <a:defRPr sz="1000" b="0" i="0">
                <a:solidFill>
                  <a:srgbClr val="0E2D69"/>
                </a:solidFill>
                <a:latin typeface="HSE Sans" panose="02000000000000000000" pitchFamily="2" charset="0"/>
              </a:defRPr>
            </a:lvl5pPr>
          </a:lstStyle>
          <a:p>
            <a:r>
              <a:rPr lang="ru-RU" sz="1000" dirty="0">
                <a:latin typeface="HSE Sans" panose="02000000000000000000" pitchFamily="2" charset="0"/>
              </a:rPr>
              <a:t>Название раздела может быть набрано в две или три строки</a:t>
            </a:r>
            <a:r>
              <a:rPr lang="en-GB" sz="1000" dirty="0">
                <a:latin typeface="HSE Sans" panose="02000000000000000000" pitchFamily="2" charset="0"/>
              </a:rPr>
              <a:t> (10pt)</a:t>
            </a:r>
            <a:endParaRPr lang="ru-RU" sz="1000" dirty="0">
              <a:latin typeface="HSE Sans" panose="02000000000000000000" pitchFamily="2" charset="0"/>
            </a:endParaRPr>
          </a:p>
        </p:txBody>
      </p:sp>
      <p:sp>
        <p:nvSpPr>
          <p:cNvPr id="17" name="Заголовок 31">
            <a:extLst>
              <a:ext uri="{FF2B5EF4-FFF2-40B4-BE49-F238E27FC236}">
                <a16:creationId xmlns:a16="http://schemas.microsoft.com/office/drawing/2014/main" id="{B3F16318-C9C3-B948-A508-4BC53D0B7716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585899" y="1447790"/>
            <a:ext cx="4322530" cy="777025"/>
          </a:xfrm>
        </p:spPr>
        <p:txBody>
          <a:bodyPr lIns="0" tIns="0" rIns="0" bIns="0" anchor="t">
            <a:normAutofit/>
          </a:bodyPr>
          <a:lstStyle>
            <a:lvl1pPr>
              <a:lnSpc>
                <a:spcPct val="100000"/>
              </a:lnSpc>
              <a:defRPr sz="2400" b="0" i="0">
                <a:latin typeface="HSE Sans" panose="02000000000000000000" pitchFamily="2" charset="0"/>
              </a:defRPr>
            </a:lvl1pPr>
          </a:lstStyle>
          <a:p>
            <a:r>
              <a:rPr lang="ru-RU" sz="2400" dirty="0">
                <a:solidFill>
                  <a:srgbClr val="102D69"/>
                </a:solidFill>
                <a:latin typeface="HSE Sans" panose="02000000000000000000" pitchFamily="2" charset="0"/>
              </a:rPr>
              <a:t>Заголовок может быть набран </a:t>
            </a:r>
            <a:br>
              <a:rPr lang="ru-RU" sz="2400" dirty="0">
                <a:solidFill>
                  <a:srgbClr val="102D69"/>
                </a:solidFill>
                <a:latin typeface="HSE Sans" panose="02000000000000000000" pitchFamily="2" charset="0"/>
              </a:rPr>
            </a:br>
            <a:r>
              <a:rPr lang="ru-RU" sz="2400" dirty="0">
                <a:solidFill>
                  <a:srgbClr val="102D69"/>
                </a:solidFill>
                <a:latin typeface="HSE Sans" panose="02000000000000000000" pitchFamily="2" charset="0"/>
              </a:rPr>
              <a:t>в две или три строки</a:t>
            </a:r>
            <a:r>
              <a:rPr lang="en-GB" sz="2400" dirty="0">
                <a:solidFill>
                  <a:srgbClr val="102D69"/>
                </a:solidFill>
                <a:latin typeface="HSE Sans" panose="02000000000000000000" pitchFamily="2" charset="0"/>
              </a:rPr>
              <a:t> (24 </a:t>
            </a:r>
            <a:r>
              <a:rPr lang="en-GB" sz="2400" dirty="0" err="1">
                <a:solidFill>
                  <a:srgbClr val="102D69"/>
                </a:solidFill>
                <a:latin typeface="HSE Sans" panose="02000000000000000000" pitchFamily="2" charset="0"/>
              </a:rPr>
              <a:t>pt</a:t>
            </a:r>
            <a:r>
              <a:rPr lang="en-GB" sz="2400" dirty="0">
                <a:solidFill>
                  <a:srgbClr val="102D69"/>
                </a:solidFill>
                <a:latin typeface="HSE Sans" panose="02000000000000000000" pitchFamily="2" charset="0"/>
              </a:rPr>
              <a:t>)</a:t>
            </a:r>
            <a:endParaRPr lang="ru-RU" sz="2400" dirty="0">
              <a:solidFill>
                <a:srgbClr val="102D69"/>
              </a:solidFill>
              <a:latin typeface="HSE Sans" panose="02000000000000000000" pitchFamily="2" charset="0"/>
            </a:endParaRPr>
          </a:p>
        </p:txBody>
      </p:sp>
      <p:sp>
        <p:nvSpPr>
          <p:cNvPr id="18" name="Текст 35">
            <a:extLst>
              <a:ext uri="{FF2B5EF4-FFF2-40B4-BE49-F238E27FC236}">
                <a16:creationId xmlns:a16="http://schemas.microsoft.com/office/drawing/2014/main" id="{23B3E5FB-BBCE-4149-AD9A-8CAB06CC9FCF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585898" y="2379663"/>
            <a:ext cx="4322531" cy="2399371"/>
          </a:xfrm>
        </p:spPr>
        <p:txBody>
          <a:bodyPr lIns="0" tIns="0" rIns="0">
            <a:normAutofit/>
          </a:bodyPr>
          <a:lstStyle>
            <a:lvl1pPr marL="0" marR="0" indent="0" algn="l" defTabSz="914400" rtl="0" eaLnBrk="1" fontAlgn="auto" latinLnBrk="0" hangingPunct="1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1300" b="0" i="0">
                <a:solidFill>
                  <a:srgbClr val="0E2D69"/>
                </a:solidFill>
                <a:latin typeface="HSE Sans" panose="02000000000000000000" pitchFamily="2" charset="0"/>
              </a:defRPr>
            </a:lvl1pPr>
            <a:lvl2pPr marL="457200" indent="0" algn="l">
              <a:lnSpc>
                <a:spcPct val="100000"/>
              </a:lnSpc>
              <a:spcBef>
                <a:spcPts val="1000"/>
              </a:spcBef>
              <a:buFont typeface="Arial" panose="020B0604020202020204" pitchFamily="34" charset="0"/>
              <a:buNone/>
              <a:defRPr sz="1300" b="0" i="0">
                <a:solidFill>
                  <a:srgbClr val="0E2D69"/>
                </a:solidFill>
                <a:latin typeface="HSE Sans" panose="02000000000000000000" pitchFamily="2" charset="0"/>
              </a:defRPr>
            </a:lvl2pPr>
            <a:lvl3pPr marL="914400" indent="0" algn="l">
              <a:lnSpc>
                <a:spcPct val="100000"/>
              </a:lnSpc>
              <a:spcBef>
                <a:spcPts val="1000"/>
              </a:spcBef>
              <a:buFont typeface="Arial" panose="020B0604020202020204" pitchFamily="34" charset="0"/>
              <a:buNone/>
              <a:defRPr sz="1300" b="0" i="0">
                <a:solidFill>
                  <a:srgbClr val="0E2D69"/>
                </a:solidFill>
                <a:latin typeface="HSE Sans" panose="02000000000000000000" pitchFamily="2" charset="0"/>
              </a:defRPr>
            </a:lvl3pPr>
            <a:lvl4pPr marL="1371600" indent="0" algn="l">
              <a:lnSpc>
                <a:spcPct val="100000"/>
              </a:lnSpc>
              <a:spcBef>
                <a:spcPts val="1000"/>
              </a:spcBef>
              <a:buFont typeface="Arial" panose="020B0604020202020204" pitchFamily="34" charset="0"/>
              <a:buNone/>
              <a:defRPr sz="1300" b="0" i="0">
                <a:solidFill>
                  <a:srgbClr val="0E2D69"/>
                </a:solidFill>
                <a:latin typeface="HSE Sans" panose="02000000000000000000" pitchFamily="2" charset="0"/>
              </a:defRPr>
            </a:lvl4pPr>
            <a:lvl5pPr marL="1828800" indent="0" algn="l">
              <a:lnSpc>
                <a:spcPct val="100000"/>
              </a:lnSpc>
              <a:spcBef>
                <a:spcPts val="1000"/>
              </a:spcBef>
              <a:buFont typeface="Arial" panose="020B0604020202020204" pitchFamily="34" charset="0"/>
              <a:buNone/>
              <a:defRPr sz="1300" b="0" i="0">
                <a:solidFill>
                  <a:srgbClr val="0E2D69"/>
                </a:solidFill>
                <a:latin typeface="HSE Sans" panose="02000000000000000000" pitchFamily="2" charset="0"/>
              </a:defRPr>
            </a:lvl5pPr>
          </a:lstStyle>
          <a:p>
            <a:r>
              <a:rPr lang="en-GB" sz="1300" dirty="0">
                <a:latin typeface="HSE Sans" panose="02000000000000000000" pitchFamily="2" charset="0"/>
              </a:rPr>
              <a:t>Lorem ipsum </a:t>
            </a:r>
            <a:r>
              <a:rPr lang="en-GB" sz="1300" dirty="0" err="1">
                <a:latin typeface="HSE Sans" panose="02000000000000000000" pitchFamily="2" charset="0"/>
              </a:rPr>
              <a:t>dolor</a:t>
            </a:r>
            <a:r>
              <a:rPr lang="en-GB" sz="1300" dirty="0">
                <a:latin typeface="HSE Sans" panose="02000000000000000000" pitchFamily="2" charset="0"/>
              </a:rPr>
              <a:t> sit </a:t>
            </a:r>
            <a:r>
              <a:rPr lang="en-GB" sz="1300" dirty="0" err="1">
                <a:latin typeface="HSE Sans" panose="02000000000000000000" pitchFamily="2" charset="0"/>
              </a:rPr>
              <a:t>amet</a:t>
            </a:r>
            <a:r>
              <a:rPr lang="en-GB" sz="1300" dirty="0">
                <a:latin typeface="HSE Sans" panose="02000000000000000000" pitchFamily="2" charset="0"/>
              </a:rPr>
              <a:t>, </a:t>
            </a:r>
            <a:r>
              <a:rPr lang="en-GB" sz="1300" dirty="0" err="1">
                <a:latin typeface="HSE Sans" panose="02000000000000000000" pitchFamily="2" charset="0"/>
              </a:rPr>
              <a:t>consectetur</a:t>
            </a:r>
            <a:r>
              <a:rPr lang="en-GB" sz="1300" dirty="0">
                <a:latin typeface="HSE Sans" panose="02000000000000000000" pitchFamily="2" charset="0"/>
              </a:rPr>
              <a:t> </a:t>
            </a:r>
            <a:r>
              <a:rPr lang="en-GB" sz="1300" dirty="0" err="1">
                <a:latin typeface="HSE Sans" panose="02000000000000000000" pitchFamily="2" charset="0"/>
              </a:rPr>
              <a:t>adipiscing</a:t>
            </a:r>
            <a:r>
              <a:rPr lang="en-GB" sz="1300" dirty="0">
                <a:latin typeface="HSE Sans" panose="02000000000000000000" pitchFamily="2" charset="0"/>
              </a:rPr>
              <a:t> </a:t>
            </a:r>
            <a:r>
              <a:rPr lang="en-GB" sz="1300" dirty="0" err="1">
                <a:latin typeface="HSE Sans" panose="02000000000000000000" pitchFamily="2" charset="0"/>
              </a:rPr>
              <a:t>elit</a:t>
            </a:r>
            <a:r>
              <a:rPr lang="en-GB" sz="1300" dirty="0">
                <a:latin typeface="HSE Sans" panose="02000000000000000000" pitchFamily="2" charset="0"/>
              </a:rPr>
              <a:t>, </a:t>
            </a:r>
            <a:r>
              <a:rPr lang="en-GB" sz="1300" dirty="0" err="1">
                <a:latin typeface="HSE Sans" panose="02000000000000000000" pitchFamily="2" charset="0"/>
              </a:rPr>
              <a:t>sed</a:t>
            </a:r>
            <a:r>
              <a:rPr lang="en-GB" sz="1300" dirty="0">
                <a:latin typeface="HSE Sans" panose="02000000000000000000" pitchFamily="2" charset="0"/>
              </a:rPr>
              <a:t> do </a:t>
            </a:r>
            <a:r>
              <a:rPr lang="en-GB" sz="1300" dirty="0" err="1">
                <a:latin typeface="HSE Sans" panose="02000000000000000000" pitchFamily="2" charset="0"/>
              </a:rPr>
              <a:t>eiusmod</a:t>
            </a:r>
            <a:r>
              <a:rPr lang="en-GB" sz="1300" dirty="0">
                <a:latin typeface="HSE Sans" panose="02000000000000000000" pitchFamily="2" charset="0"/>
              </a:rPr>
              <a:t> </a:t>
            </a:r>
            <a:r>
              <a:rPr lang="en-GB" sz="1300" dirty="0" err="1">
                <a:latin typeface="HSE Sans" panose="02000000000000000000" pitchFamily="2" charset="0"/>
              </a:rPr>
              <a:t>tempor</a:t>
            </a:r>
            <a:r>
              <a:rPr lang="en-GB" sz="1300" dirty="0">
                <a:latin typeface="HSE Sans" panose="02000000000000000000" pitchFamily="2" charset="0"/>
              </a:rPr>
              <a:t> </a:t>
            </a:r>
            <a:r>
              <a:rPr lang="en-GB" sz="1300" dirty="0" err="1">
                <a:latin typeface="HSE Sans" panose="02000000000000000000" pitchFamily="2" charset="0"/>
              </a:rPr>
              <a:t>incididunt</a:t>
            </a:r>
            <a:r>
              <a:rPr lang="en-GB" sz="1300" dirty="0">
                <a:latin typeface="HSE Sans" panose="02000000000000000000" pitchFamily="2" charset="0"/>
              </a:rPr>
              <a:t> </a:t>
            </a:r>
            <a:r>
              <a:rPr lang="en-GB" sz="1300" dirty="0" err="1">
                <a:latin typeface="HSE Sans" panose="02000000000000000000" pitchFamily="2" charset="0"/>
              </a:rPr>
              <a:t>ut</a:t>
            </a:r>
            <a:r>
              <a:rPr lang="en-GB" sz="1300" dirty="0">
                <a:latin typeface="HSE Sans" panose="02000000000000000000" pitchFamily="2" charset="0"/>
              </a:rPr>
              <a:t> </a:t>
            </a:r>
            <a:r>
              <a:rPr lang="en-GB" sz="1300" dirty="0" err="1">
                <a:latin typeface="HSE Sans" panose="02000000000000000000" pitchFamily="2" charset="0"/>
              </a:rPr>
              <a:t>labore</a:t>
            </a:r>
            <a:r>
              <a:rPr lang="en-GB" sz="1300" dirty="0">
                <a:latin typeface="HSE Sans" panose="02000000000000000000" pitchFamily="2" charset="0"/>
              </a:rPr>
              <a:t> et dolore magna </a:t>
            </a:r>
            <a:r>
              <a:rPr lang="en-GB" sz="1300" dirty="0" err="1">
                <a:latin typeface="HSE Sans" panose="02000000000000000000" pitchFamily="2" charset="0"/>
              </a:rPr>
              <a:t>aliqua</a:t>
            </a:r>
            <a:r>
              <a:rPr lang="en-GB" sz="1300" dirty="0">
                <a:latin typeface="HSE Sans" panose="02000000000000000000" pitchFamily="2" charset="0"/>
              </a:rPr>
              <a:t>. Ut </a:t>
            </a:r>
            <a:r>
              <a:rPr lang="en-GB" sz="1300" dirty="0" err="1">
                <a:latin typeface="HSE Sans" panose="02000000000000000000" pitchFamily="2" charset="0"/>
              </a:rPr>
              <a:t>enim</a:t>
            </a:r>
            <a:r>
              <a:rPr lang="en-GB" sz="1300" dirty="0">
                <a:latin typeface="HSE Sans" panose="02000000000000000000" pitchFamily="2" charset="0"/>
              </a:rPr>
              <a:t> ad minim </a:t>
            </a:r>
            <a:r>
              <a:rPr lang="en-GB" sz="1300" dirty="0" err="1">
                <a:latin typeface="HSE Sans" panose="02000000000000000000" pitchFamily="2" charset="0"/>
              </a:rPr>
              <a:t>veniam</a:t>
            </a:r>
            <a:r>
              <a:rPr lang="en-GB" sz="1300" dirty="0">
                <a:latin typeface="HSE Sans" panose="02000000000000000000" pitchFamily="2" charset="0"/>
              </a:rPr>
              <a:t>, </a:t>
            </a:r>
            <a:r>
              <a:rPr lang="en-GB" sz="1300" dirty="0" err="1">
                <a:latin typeface="HSE Sans" panose="02000000000000000000" pitchFamily="2" charset="0"/>
              </a:rPr>
              <a:t>quis</a:t>
            </a:r>
            <a:r>
              <a:rPr lang="en-GB" sz="1300" dirty="0">
                <a:latin typeface="HSE Sans" panose="02000000000000000000" pitchFamily="2" charset="0"/>
              </a:rPr>
              <a:t> </a:t>
            </a:r>
            <a:r>
              <a:rPr lang="en-GB" sz="1300" dirty="0" err="1">
                <a:latin typeface="HSE Sans" panose="02000000000000000000" pitchFamily="2" charset="0"/>
              </a:rPr>
              <a:t>nostrud</a:t>
            </a:r>
            <a:r>
              <a:rPr lang="en-GB" sz="1300" dirty="0">
                <a:latin typeface="HSE Sans" panose="02000000000000000000" pitchFamily="2" charset="0"/>
              </a:rPr>
              <a:t> exercitation </a:t>
            </a:r>
            <a:r>
              <a:rPr lang="en-GB" sz="1300" dirty="0" err="1">
                <a:latin typeface="HSE Sans" panose="02000000000000000000" pitchFamily="2" charset="0"/>
              </a:rPr>
              <a:t>ullamco</a:t>
            </a:r>
            <a:r>
              <a:rPr lang="en-GB" sz="1300" dirty="0">
                <a:latin typeface="HSE Sans" panose="02000000000000000000" pitchFamily="2" charset="0"/>
              </a:rPr>
              <a:t> </a:t>
            </a:r>
            <a:r>
              <a:rPr lang="en-GB" sz="1300" dirty="0" err="1">
                <a:latin typeface="HSE Sans" panose="02000000000000000000" pitchFamily="2" charset="0"/>
              </a:rPr>
              <a:t>laboris</a:t>
            </a:r>
            <a:r>
              <a:rPr lang="en-GB" sz="1300" dirty="0">
                <a:latin typeface="HSE Sans" panose="02000000000000000000" pitchFamily="2" charset="0"/>
              </a:rPr>
              <a:t> nisi </a:t>
            </a:r>
            <a:r>
              <a:rPr lang="en-GB" sz="1300" dirty="0" err="1">
                <a:latin typeface="HSE Sans" panose="02000000000000000000" pitchFamily="2" charset="0"/>
              </a:rPr>
              <a:t>ut</a:t>
            </a:r>
            <a:r>
              <a:rPr lang="en-GB" sz="1300" dirty="0">
                <a:latin typeface="HSE Sans" panose="02000000000000000000" pitchFamily="2" charset="0"/>
              </a:rPr>
              <a:t> </a:t>
            </a:r>
            <a:r>
              <a:rPr lang="en-GB" sz="1300" dirty="0" err="1">
                <a:latin typeface="HSE Sans" panose="02000000000000000000" pitchFamily="2" charset="0"/>
              </a:rPr>
              <a:t>aliquip</a:t>
            </a:r>
            <a:r>
              <a:rPr lang="en-GB" sz="1300" dirty="0">
                <a:latin typeface="HSE Sans" panose="02000000000000000000" pitchFamily="2" charset="0"/>
              </a:rPr>
              <a:t> ex </a:t>
            </a:r>
            <a:r>
              <a:rPr lang="en-GB" sz="1300" dirty="0" err="1">
                <a:latin typeface="HSE Sans" panose="02000000000000000000" pitchFamily="2" charset="0"/>
              </a:rPr>
              <a:t>ea</a:t>
            </a:r>
            <a:r>
              <a:rPr lang="en-GB" sz="1300" dirty="0">
                <a:latin typeface="HSE Sans" panose="02000000000000000000" pitchFamily="2" charset="0"/>
              </a:rPr>
              <a:t> </a:t>
            </a:r>
            <a:r>
              <a:rPr lang="en-GB" sz="1300" dirty="0" err="1">
                <a:latin typeface="HSE Sans" panose="02000000000000000000" pitchFamily="2" charset="0"/>
              </a:rPr>
              <a:t>commodo</a:t>
            </a:r>
            <a:r>
              <a:rPr lang="en-GB" sz="1300" dirty="0">
                <a:latin typeface="HSE Sans" panose="02000000000000000000" pitchFamily="2" charset="0"/>
              </a:rPr>
              <a:t> </a:t>
            </a:r>
            <a:r>
              <a:rPr lang="en-GB" sz="1300" dirty="0" err="1">
                <a:latin typeface="HSE Sans" panose="02000000000000000000" pitchFamily="2" charset="0"/>
              </a:rPr>
              <a:t>consequat</a:t>
            </a:r>
            <a:r>
              <a:rPr lang="en-GB" sz="1300" dirty="0">
                <a:latin typeface="HSE Sans" panose="02000000000000000000" pitchFamily="2" charset="0"/>
              </a:rPr>
              <a:t>. Duis </a:t>
            </a:r>
            <a:r>
              <a:rPr lang="en-GB" sz="1300" dirty="0" err="1">
                <a:latin typeface="HSE Sans" panose="02000000000000000000" pitchFamily="2" charset="0"/>
              </a:rPr>
              <a:t>aute</a:t>
            </a:r>
            <a:r>
              <a:rPr lang="en-GB" sz="1300" dirty="0">
                <a:latin typeface="HSE Sans" panose="02000000000000000000" pitchFamily="2" charset="0"/>
              </a:rPr>
              <a:t> </a:t>
            </a:r>
            <a:r>
              <a:rPr lang="en-GB" sz="1300" dirty="0" err="1">
                <a:latin typeface="HSE Sans" panose="02000000000000000000" pitchFamily="2" charset="0"/>
              </a:rPr>
              <a:t>irure</a:t>
            </a:r>
            <a:r>
              <a:rPr lang="en-GB" sz="1300" dirty="0">
                <a:latin typeface="HSE Sans" panose="02000000000000000000" pitchFamily="2" charset="0"/>
              </a:rPr>
              <a:t> </a:t>
            </a:r>
            <a:r>
              <a:rPr lang="en-GB" sz="1300" dirty="0" err="1">
                <a:latin typeface="HSE Sans" panose="02000000000000000000" pitchFamily="2" charset="0"/>
              </a:rPr>
              <a:t>dolor</a:t>
            </a:r>
            <a:r>
              <a:rPr lang="en-GB" sz="1300" dirty="0">
                <a:latin typeface="HSE Sans" panose="02000000000000000000" pitchFamily="2" charset="0"/>
              </a:rPr>
              <a:t> in </a:t>
            </a:r>
            <a:r>
              <a:rPr lang="en-GB" sz="1300" dirty="0" err="1">
                <a:latin typeface="HSE Sans" panose="02000000000000000000" pitchFamily="2" charset="0"/>
              </a:rPr>
              <a:t>reprehenderit</a:t>
            </a:r>
            <a:r>
              <a:rPr lang="en-GB" sz="1300" dirty="0">
                <a:latin typeface="HSE Sans" panose="02000000000000000000" pitchFamily="2" charset="0"/>
              </a:rPr>
              <a:t> in </a:t>
            </a:r>
            <a:r>
              <a:rPr lang="en-GB" sz="1300" dirty="0" err="1">
                <a:latin typeface="HSE Sans" panose="02000000000000000000" pitchFamily="2" charset="0"/>
              </a:rPr>
              <a:t>voluptate</a:t>
            </a:r>
            <a:r>
              <a:rPr lang="en-GB" sz="1300" dirty="0">
                <a:latin typeface="HSE Sans" panose="02000000000000000000" pitchFamily="2" charset="0"/>
              </a:rPr>
              <a:t> </a:t>
            </a:r>
            <a:r>
              <a:rPr lang="en-GB" sz="1300" dirty="0" err="1">
                <a:latin typeface="HSE Sans" panose="02000000000000000000" pitchFamily="2" charset="0"/>
              </a:rPr>
              <a:t>velit</a:t>
            </a:r>
            <a:r>
              <a:rPr lang="en-GB" sz="1300" dirty="0">
                <a:latin typeface="HSE Sans" panose="02000000000000000000" pitchFamily="2" charset="0"/>
              </a:rPr>
              <a:t> </a:t>
            </a:r>
            <a:r>
              <a:rPr lang="en-GB" sz="1300" dirty="0" err="1">
                <a:latin typeface="HSE Sans" panose="02000000000000000000" pitchFamily="2" charset="0"/>
              </a:rPr>
              <a:t>esse</a:t>
            </a:r>
            <a:r>
              <a:rPr lang="en-GB" sz="1300" dirty="0">
                <a:latin typeface="HSE Sans" panose="02000000000000000000" pitchFamily="2" charset="0"/>
              </a:rPr>
              <a:t> </a:t>
            </a:r>
            <a:r>
              <a:rPr lang="en-GB" sz="1300" dirty="0" err="1">
                <a:latin typeface="HSE Sans" panose="02000000000000000000" pitchFamily="2" charset="0"/>
              </a:rPr>
              <a:t>cillum</a:t>
            </a:r>
            <a:r>
              <a:rPr lang="en-GB" sz="1300" dirty="0">
                <a:latin typeface="HSE Sans" panose="02000000000000000000" pitchFamily="2" charset="0"/>
              </a:rPr>
              <a:t> dolore </a:t>
            </a:r>
            <a:r>
              <a:rPr lang="en-GB" sz="1300" dirty="0" err="1">
                <a:latin typeface="HSE Sans" panose="02000000000000000000" pitchFamily="2" charset="0"/>
              </a:rPr>
              <a:t>eu</a:t>
            </a:r>
            <a:r>
              <a:rPr lang="en-GB" sz="1300" dirty="0">
                <a:latin typeface="HSE Sans" panose="02000000000000000000" pitchFamily="2" charset="0"/>
              </a:rPr>
              <a:t> </a:t>
            </a:r>
            <a:r>
              <a:rPr lang="en-GB" sz="1300" dirty="0" err="1">
                <a:latin typeface="HSE Sans" panose="02000000000000000000" pitchFamily="2" charset="0"/>
              </a:rPr>
              <a:t>fugiat</a:t>
            </a:r>
            <a:r>
              <a:rPr lang="en-GB" sz="1300" dirty="0">
                <a:latin typeface="HSE Sans" panose="02000000000000000000" pitchFamily="2" charset="0"/>
              </a:rPr>
              <a:t> </a:t>
            </a:r>
            <a:r>
              <a:rPr lang="en-GB" sz="1300" dirty="0" err="1">
                <a:latin typeface="HSE Sans" panose="02000000000000000000" pitchFamily="2" charset="0"/>
              </a:rPr>
              <a:t>nulla</a:t>
            </a:r>
            <a:r>
              <a:rPr lang="en-GB" sz="1300" dirty="0">
                <a:latin typeface="HSE Sans" panose="02000000000000000000" pitchFamily="2" charset="0"/>
              </a:rPr>
              <a:t> </a:t>
            </a:r>
            <a:r>
              <a:rPr lang="en-GB" sz="1300" dirty="0" err="1">
                <a:latin typeface="HSE Sans" panose="02000000000000000000" pitchFamily="2" charset="0"/>
              </a:rPr>
              <a:t>pariatur</a:t>
            </a:r>
            <a:r>
              <a:rPr lang="en-GB" sz="1300" dirty="0">
                <a:latin typeface="HSE Sans" panose="02000000000000000000" pitchFamily="2" charset="0"/>
              </a:rPr>
              <a:t>. </a:t>
            </a:r>
            <a:r>
              <a:rPr lang="en-GB" sz="1300" dirty="0" err="1">
                <a:latin typeface="HSE Sans" panose="02000000000000000000" pitchFamily="2" charset="0"/>
              </a:rPr>
              <a:t>Excepteur</a:t>
            </a:r>
            <a:r>
              <a:rPr lang="en-GB" sz="1300" dirty="0">
                <a:latin typeface="HSE Sans" panose="02000000000000000000" pitchFamily="2" charset="0"/>
              </a:rPr>
              <a:t> </a:t>
            </a:r>
            <a:r>
              <a:rPr lang="en-GB" sz="1300" dirty="0" err="1">
                <a:latin typeface="HSE Sans" panose="02000000000000000000" pitchFamily="2" charset="0"/>
              </a:rPr>
              <a:t>sint</a:t>
            </a:r>
            <a:r>
              <a:rPr lang="en-GB" sz="1300" dirty="0">
                <a:latin typeface="HSE Sans" panose="02000000000000000000" pitchFamily="2" charset="0"/>
              </a:rPr>
              <a:t> </a:t>
            </a:r>
            <a:r>
              <a:rPr lang="en-GB" sz="1300" dirty="0" err="1">
                <a:latin typeface="HSE Sans" panose="02000000000000000000" pitchFamily="2" charset="0"/>
              </a:rPr>
              <a:t>occaecat</a:t>
            </a:r>
            <a:r>
              <a:rPr lang="en-GB" sz="1300" dirty="0">
                <a:latin typeface="HSE Sans" panose="02000000000000000000" pitchFamily="2" charset="0"/>
              </a:rPr>
              <a:t> </a:t>
            </a:r>
            <a:r>
              <a:rPr lang="en-GB" sz="1300" dirty="0" err="1">
                <a:latin typeface="HSE Sans" panose="02000000000000000000" pitchFamily="2" charset="0"/>
              </a:rPr>
              <a:t>cupidatat</a:t>
            </a:r>
            <a:r>
              <a:rPr lang="en-GB" sz="1300" dirty="0">
                <a:latin typeface="HSE Sans" panose="02000000000000000000" pitchFamily="2" charset="0"/>
              </a:rPr>
              <a:t> non </a:t>
            </a:r>
            <a:r>
              <a:rPr lang="en-GB" sz="1300" dirty="0" err="1">
                <a:latin typeface="HSE Sans" panose="02000000000000000000" pitchFamily="2" charset="0"/>
              </a:rPr>
              <a:t>proident</a:t>
            </a:r>
            <a:r>
              <a:rPr lang="en-GB" sz="1300" dirty="0">
                <a:latin typeface="HSE Sans" panose="02000000000000000000" pitchFamily="2" charset="0"/>
              </a:rPr>
              <a:t>, sunt in culpa qui </a:t>
            </a:r>
            <a:r>
              <a:rPr lang="en-GB" sz="1300" dirty="0" err="1">
                <a:latin typeface="HSE Sans" panose="02000000000000000000" pitchFamily="2" charset="0"/>
              </a:rPr>
              <a:t>officia</a:t>
            </a:r>
            <a:r>
              <a:rPr lang="en-GB" sz="1300" dirty="0">
                <a:latin typeface="HSE Sans" panose="02000000000000000000" pitchFamily="2" charset="0"/>
              </a:rPr>
              <a:t> </a:t>
            </a:r>
            <a:r>
              <a:rPr lang="en-GB" sz="1300" dirty="0" err="1">
                <a:latin typeface="HSE Sans" panose="02000000000000000000" pitchFamily="2" charset="0"/>
              </a:rPr>
              <a:t>deserunt</a:t>
            </a:r>
            <a:r>
              <a:rPr lang="en-GB" sz="1300" dirty="0">
                <a:latin typeface="HSE Sans" panose="02000000000000000000" pitchFamily="2" charset="0"/>
              </a:rPr>
              <a:t> </a:t>
            </a:r>
            <a:r>
              <a:rPr lang="en-GB" sz="1300" dirty="0" err="1">
                <a:latin typeface="HSE Sans" panose="02000000000000000000" pitchFamily="2" charset="0"/>
              </a:rPr>
              <a:t>mollit</a:t>
            </a:r>
            <a:r>
              <a:rPr lang="en-GB" sz="1300" dirty="0">
                <a:latin typeface="HSE Sans" panose="02000000000000000000" pitchFamily="2" charset="0"/>
              </a:rPr>
              <a:t> </a:t>
            </a:r>
            <a:r>
              <a:rPr lang="en-GB" sz="1300" dirty="0" err="1">
                <a:latin typeface="HSE Sans" panose="02000000000000000000" pitchFamily="2" charset="0"/>
              </a:rPr>
              <a:t>anim</a:t>
            </a:r>
            <a:r>
              <a:rPr lang="en-GB" sz="1300" dirty="0">
                <a:latin typeface="HSE Sans" panose="02000000000000000000" pitchFamily="2" charset="0"/>
              </a:rPr>
              <a:t> id </a:t>
            </a:r>
            <a:r>
              <a:rPr lang="en-GB" sz="1300" dirty="0" err="1">
                <a:latin typeface="HSE Sans" panose="02000000000000000000" pitchFamily="2" charset="0"/>
              </a:rPr>
              <a:t>est</a:t>
            </a:r>
            <a:r>
              <a:rPr lang="en-GB" sz="1300" dirty="0">
                <a:latin typeface="HSE Sans" panose="02000000000000000000" pitchFamily="2" charset="0"/>
              </a:rPr>
              <a:t> </a:t>
            </a:r>
            <a:r>
              <a:rPr lang="en-GB" sz="1300" dirty="0" err="1">
                <a:latin typeface="HSE Sans" panose="02000000000000000000" pitchFamily="2" charset="0"/>
              </a:rPr>
              <a:t>laborum</a:t>
            </a:r>
            <a:r>
              <a:rPr lang="en-GB" sz="1300" dirty="0">
                <a:latin typeface="HSE Sans" panose="02000000000000000000" pitchFamily="2" charset="0"/>
              </a:rPr>
              <a:t>.</a:t>
            </a:r>
            <a:endParaRPr lang="ru-RU" sz="1300" dirty="0">
              <a:latin typeface="HSE Sans" panose="02000000000000000000" pitchFamily="2" charset="0"/>
            </a:endParaRPr>
          </a:p>
        </p:txBody>
      </p:sp>
      <p:sp>
        <p:nvSpPr>
          <p:cNvPr id="19" name="Текст 35">
            <a:extLst>
              <a:ext uri="{FF2B5EF4-FFF2-40B4-BE49-F238E27FC236}">
                <a16:creationId xmlns:a16="http://schemas.microsoft.com/office/drawing/2014/main" id="{658542D3-7E45-6E46-8039-27C4C43DD617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585897" y="5183249"/>
            <a:ext cx="3934345" cy="553998"/>
          </a:xfrm>
        </p:spPr>
        <p:txBody>
          <a:bodyPr lIns="0" tIns="0" rIns="0">
            <a:normAutofit/>
          </a:bodyPr>
          <a:lstStyle>
            <a:lvl1pPr marL="0" marR="0" indent="0" algn="l" defTabSz="914400" rtl="0" eaLnBrk="1" fontAlgn="auto" latinLnBrk="0" hangingPunct="1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1000" b="0" i="0">
                <a:solidFill>
                  <a:srgbClr val="0E2D69"/>
                </a:solidFill>
                <a:latin typeface="HSE Sans" panose="02000000000000000000" pitchFamily="2" charset="0"/>
              </a:defRPr>
            </a:lvl1pPr>
            <a:lvl2pPr marL="457200" indent="0" algn="l">
              <a:lnSpc>
                <a:spcPct val="100000"/>
              </a:lnSpc>
              <a:spcBef>
                <a:spcPts val="1000"/>
              </a:spcBef>
              <a:buFont typeface="Arial" panose="020B0604020202020204" pitchFamily="34" charset="0"/>
              <a:buNone/>
              <a:defRPr sz="1300" b="0" i="0">
                <a:solidFill>
                  <a:srgbClr val="0E2D69"/>
                </a:solidFill>
                <a:latin typeface="HSE Sans" panose="02000000000000000000" pitchFamily="2" charset="0"/>
              </a:defRPr>
            </a:lvl2pPr>
            <a:lvl3pPr marL="914400" indent="0" algn="l">
              <a:lnSpc>
                <a:spcPct val="100000"/>
              </a:lnSpc>
              <a:spcBef>
                <a:spcPts val="1000"/>
              </a:spcBef>
              <a:buFont typeface="Arial" panose="020B0604020202020204" pitchFamily="34" charset="0"/>
              <a:buNone/>
              <a:defRPr sz="1300" b="0" i="0">
                <a:solidFill>
                  <a:srgbClr val="0E2D69"/>
                </a:solidFill>
                <a:latin typeface="HSE Sans" panose="02000000000000000000" pitchFamily="2" charset="0"/>
              </a:defRPr>
            </a:lvl3pPr>
            <a:lvl4pPr marL="1371600" indent="0" algn="l">
              <a:lnSpc>
                <a:spcPct val="100000"/>
              </a:lnSpc>
              <a:spcBef>
                <a:spcPts val="1000"/>
              </a:spcBef>
              <a:buFont typeface="Arial" panose="020B0604020202020204" pitchFamily="34" charset="0"/>
              <a:buNone/>
              <a:defRPr sz="1300" b="0" i="0">
                <a:solidFill>
                  <a:srgbClr val="0E2D69"/>
                </a:solidFill>
                <a:latin typeface="HSE Sans" panose="02000000000000000000" pitchFamily="2" charset="0"/>
              </a:defRPr>
            </a:lvl4pPr>
            <a:lvl5pPr marL="1828800" indent="0" algn="l">
              <a:lnSpc>
                <a:spcPct val="100000"/>
              </a:lnSpc>
              <a:spcBef>
                <a:spcPts val="1000"/>
              </a:spcBef>
              <a:buFont typeface="Arial" panose="020B0604020202020204" pitchFamily="34" charset="0"/>
              <a:buNone/>
              <a:defRPr sz="1300" b="0" i="0">
                <a:solidFill>
                  <a:srgbClr val="0E2D69"/>
                </a:solidFill>
                <a:latin typeface="HSE Sans" panose="02000000000000000000" pitchFamily="2" charset="0"/>
              </a:defRPr>
            </a:lvl5pPr>
          </a:lstStyle>
          <a:p>
            <a:r>
              <a:rPr lang="ru-RU" sz="1000" dirty="0">
                <a:latin typeface="HSE Sans" panose="02000000000000000000" pitchFamily="2" charset="0"/>
              </a:rPr>
              <a:t>Примечания, или любая другая пояснительная или дополнительная информация набираются шрифтом размером 10 </a:t>
            </a:r>
            <a:r>
              <a:rPr lang="en-GB" sz="1000" dirty="0" err="1">
                <a:latin typeface="HSE Sans" panose="02000000000000000000" pitchFamily="2" charset="0"/>
              </a:rPr>
              <a:t>pt</a:t>
            </a:r>
            <a:endParaRPr lang="ru-RU" sz="1000" dirty="0">
              <a:latin typeface="HSE Sans" panose="02000000000000000000" pitchFamily="2" charset="0"/>
            </a:endParaRPr>
          </a:p>
        </p:txBody>
      </p:sp>
      <p:sp>
        <p:nvSpPr>
          <p:cNvPr id="21" name="Диаграмма 7">
            <a:extLst>
              <a:ext uri="{FF2B5EF4-FFF2-40B4-BE49-F238E27FC236}">
                <a16:creationId xmlns:a16="http://schemas.microsoft.com/office/drawing/2014/main" id="{57965DCA-4776-7546-97FD-A69317A34CF2}"/>
              </a:ext>
            </a:extLst>
          </p:cNvPr>
          <p:cNvSpPr>
            <a:spLocks noGrp="1"/>
          </p:cNvSpPr>
          <p:nvPr>
            <p:ph type="chart" sz="quarter" idx="10"/>
          </p:nvPr>
        </p:nvSpPr>
        <p:spPr>
          <a:xfrm>
            <a:off x="5272097" y="1447790"/>
            <a:ext cx="6371768" cy="4289457"/>
          </a:xfrm>
        </p:spPr>
        <p:txBody>
          <a:bodyPr/>
          <a:lstStyle/>
          <a:p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50711342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График_2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4" descr="Icon&#10;&#10;Description automatically generated">
            <a:extLst>
              <a:ext uri="{FF2B5EF4-FFF2-40B4-BE49-F238E27FC236}">
                <a16:creationId xmlns:a16="http://schemas.microsoft.com/office/drawing/2014/main" id="{11D7C3EB-CCEB-E142-9753-8B2D75A0A80D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517199" y="464363"/>
            <a:ext cx="448276" cy="448276"/>
          </a:xfrm>
          <a:prstGeom prst="rect">
            <a:avLst/>
          </a:prstGeom>
        </p:spPr>
      </p:pic>
      <p:cxnSp>
        <p:nvCxnSpPr>
          <p:cNvPr id="9" name="Straight Connector 19">
            <a:extLst>
              <a:ext uri="{FF2B5EF4-FFF2-40B4-BE49-F238E27FC236}">
                <a16:creationId xmlns:a16="http://schemas.microsoft.com/office/drawing/2014/main" id="{527C9F89-51CC-D243-9351-73AB081DB944}"/>
              </a:ext>
            </a:extLst>
          </p:cNvPr>
          <p:cNvCxnSpPr>
            <a:cxnSpLocks/>
          </p:cNvCxnSpPr>
          <p:nvPr userDrawn="1"/>
        </p:nvCxnSpPr>
        <p:spPr>
          <a:xfrm>
            <a:off x="3298686" y="464363"/>
            <a:ext cx="0" cy="586260"/>
          </a:xfrm>
          <a:prstGeom prst="line">
            <a:avLst/>
          </a:prstGeom>
          <a:ln w="12700">
            <a:solidFill>
              <a:srgbClr val="102D69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" name="Straight Connector 21">
            <a:extLst>
              <a:ext uri="{FF2B5EF4-FFF2-40B4-BE49-F238E27FC236}">
                <a16:creationId xmlns:a16="http://schemas.microsoft.com/office/drawing/2014/main" id="{F09EE119-6C80-E846-95F9-BB3907664128}"/>
              </a:ext>
            </a:extLst>
          </p:cNvPr>
          <p:cNvCxnSpPr>
            <a:cxnSpLocks/>
          </p:cNvCxnSpPr>
          <p:nvPr userDrawn="1"/>
        </p:nvCxnSpPr>
        <p:spPr>
          <a:xfrm>
            <a:off x="6099416" y="464363"/>
            <a:ext cx="0" cy="586260"/>
          </a:xfrm>
          <a:prstGeom prst="line">
            <a:avLst/>
          </a:prstGeom>
          <a:ln w="12700">
            <a:solidFill>
              <a:srgbClr val="102D69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" name="Straight Connector 25">
            <a:extLst>
              <a:ext uri="{FF2B5EF4-FFF2-40B4-BE49-F238E27FC236}">
                <a16:creationId xmlns:a16="http://schemas.microsoft.com/office/drawing/2014/main" id="{6C0A681B-44BF-6A46-98D8-483EF13B9114}"/>
              </a:ext>
            </a:extLst>
          </p:cNvPr>
          <p:cNvCxnSpPr>
            <a:cxnSpLocks/>
          </p:cNvCxnSpPr>
          <p:nvPr userDrawn="1"/>
        </p:nvCxnSpPr>
        <p:spPr>
          <a:xfrm>
            <a:off x="10277081" y="464363"/>
            <a:ext cx="0" cy="586260"/>
          </a:xfrm>
          <a:prstGeom prst="line">
            <a:avLst/>
          </a:prstGeom>
          <a:ln w="12700">
            <a:solidFill>
              <a:srgbClr val="102D69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" name="TextBox 11">
            <a:extLst>
              <a:ext uri="{FF2B5EF4-FFF2-40B4-BE49-F238E27FC236}">
                <a16:creationId xmlns:a16="http://schemas.microsoft.com/office/drawing/2014/main" id="{C65A5D7C-EB12-9D4D-A99A-4B26C81B7387}"/>
              </a:ext>
            </a:extLst>
          </p:cNvPr>
          <p:cNvSpPr txBox="1"/>
          <p:nvPr userDrawn="1"/>
        </p:nvSpPr>
        <p:spPr>
          <a:xfrm>
            <a:off x="10410201" y="532278"/>
            <a:ext cx="671977" cy="307777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fld id="{32AF94B5-93D7-5247-B727-C7089232F508}" type="slidenum">
              <a:rPr lang="ru-RU" sz="2000" smtClean="0">
                <a:solidFill>
                  <a:srgbClr val="102D69"/>
                </a:solidFill>
                <a:latin typeface="HSE Sans" panose="02000000000000000000" pitchFamily="2" charset="0"/>
              </a:rPr>
              <a:t>‹#›</a:t>
            </a:fld>
            <a:endParaRPr lang="ru-RU" sz="2000" dirty="0">
              <a:solidFill>
                <a:srgbClr val="102D69"/>
              </a:solidFill>
              <a:latin typeface="HSE Sans" panose="02000000000000000000" pitchFamily="2" charset="0"/>
            </a:endParaRPr>
          </a:p>
        </p:txBody>
      </p:sp>
      <p:cxnSp>
        <p:nvCxnSpPr>
          <p:cNvPr id="13" name="Straight Connector 59">
            <a:extLst>
              <a:ext uri="{FF2B5EF4-FFF2-40B4-BE49-F238E27FC236}">
                <a16:creationId xmlns:a16="http://schemas.microsoft.com/office/drawing/2014/main" id="{D4C3D74D-BE91-9547-ADCA-ACCE93C18789}"/>
              </a:ext>
            </a:extLst>
          </p:cNvPr>
          <p:cNvCxnSpPr>
            <a:cxnSpLocks/>
          </p:cNvCxnSpPr>
          <p:nvPr userDrawn="1"/>
        </p:nvCxnSpPr>
        <p:spPr>
          <a:xfrm>
            <a:off x="11643868" y="464363"/>
            <a:ext cx="0" cy="586260"/>
          </a:xfrm>
          <a:prstGeom prst="line">
            <a:avLst/>
          </a:prstGeom>
          <a:ln w="12700">
            <a:solidFill>
              <a:srgbClr val="102D69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" name="Текст 37">
            <a:extLst>
              <a:ext uri="{FF2B5EF4-FFF2-40B4-BE49-F238E27FC236}">
                <a16:creationId xmlns:a16="http://schemas.microsoft.com/office/drawing/2014/main" id="{3E0AB43B-5E98-6042-A282-C61E0C5A37B9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1143689" y="540904"/>
            <a:ext cx="1901825" cy="415925"/>
          </a:xfrm>
        </p:spPr>
        <p:txBody>
          <a:bodyPr lIns="0" tIns="0" rIns="0" bIns="0">
            <a:noAutofit/>
          </a:bodyPr>
          <a:lstStyle>
            <a:lvl1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1000" b="0" i="0">
                <a:latin typeface="HSE Sans" panose="02000000000000000000" pitchFamily="2" charset="0"/>
              </a:defRPr>
            </a:lvl1pPr>
            <a:lvl2pPr marL="457200" indent="0">
              <a:lnSpc>
                <a:spcPct val="100000"/>
              </a:lnSpc>
              <a:buNone/>
              <a:defRPr sz="1000" b="0" i="0">
                <a:latin typeface="HSE Sans" panose="02000000000000000000" pitchFamily="2" charset="0"/>
              </a:defRPr>
            </a:lvl2pPr>
            <a:lvl3pPr marL="914400" indent="0">
              <a:lnSpc>
                <a:spcPct val="100000"/>
              </a:lnSpc>
              <a:buNone/>
              <a:defRPr sz="1000" b="0" i="0">
                <a:latin typeface="HSE Sans" panose="02000000000000000000" pitchFamily="2" charset="0"/>
              </a:defRPr>
            </a:lvl3pPr>
            <a:lvl4pPr marL="1371600" indent="0">
              <a:lnSpc>
                <a:spcPct val="100000"/>
              </a:lnSpc>
              <a:buNone/>
              <a:defRPr sz="1000" b="0" i="0">
                <a:latin typeface="HSE Sans" panose="02000000000000000000" pitchFamily="2" charset="0"/>
              </a:defRPr>
            </a:lvl4pPr>
            <a:lvl5pPr marL="1828800" indent="0">
              <a:lnSpc>
                <a:spcPct val="100000"/>
              </a:lnSpc>
              <a:buNone/>
              <a:defRPr sz="1000" b="0" i="0">
                <a:latin typeface="HSE Sans" panose="02000000000000000000" pitchFamily="2" charset="0"/>
              </a:defRPr>
            </a:lvl5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ru-RU" sz="1000" dirty="0">
                <a:latin typeface="HSE Sans" panose="02000000000000000000" pitchFamily="2" charset="0"/>
              </a:rPr>
              <a:t>Название подразделения</a:t>
            </a:r>
            <a:br>
              <a:rPr lang="ru-RU" sz="1000" dirty="0">
                <a:latin typeface="HSE Sans" panose="02000000000000000000" pitchFamily="2" charset="0"/>
              </a:rPr>
            </a:br>
            <a:r>
              <a:rPr lang="ru-RU" sz="1000" dirty="0">
                <a:latin typeface="HSE Sans" panose="02000000000000000000" pitchFamily="2" charset="0"/>
              </a:rPr>
              <a:t>в две или три строки</a:t>
            </a:r>
            <a:r>
              <a:rPr lang="en-GB" sz="1000" dirty="0">
                <a:latin typeface="HSE Sans" panose="02000000000000000000" pitchFamily="2" charset="0"/>
              </a:rPr>
              <a:t> (10pt)</a:t>
            </a:r>
            <a:endParaRPr lang="ru-RU" sz="1000" dirty="0">
              <a:latin typeface="HSE Sans" panose="02000000000000000000" pitchFamily="2" charset="0"/>
            </a:endParaRPr>
          </a:p>
        </p:txBody>
      </p:sp>
      <p:sp>
        <p:nvSpPr>
          <p:cNvPr id="15" name="Текст 39">
            <a:extLst>
              <a:ext uri="{FF2B5EF4-FFF2-40B4-BE49-F238E27FC236}">
                <a16:creationId xmlns:a16="http://schemas.microsoft.com/office/drawing/2014/main" id="{7388A8DF-D130-5445-A3F8-F96E1202BA19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3459163" y="548720"/>
            <a:ext cx="2070100" cy="408109"/>
          </a:xfrm>
        </p:spPr>
        <p:txBody>
          <a:bodyPr lIns="0" tIns="0" rIns="0" bIns="0">
            <a:noAutofit/>
          </a:bodyPr>
          <a:lstStyle>
            <a:lvl1pPr marL="0" indent="0">
              <a:lnSpc>
                <a:spcPct val="100000"/>
              </a:lnSpc>
              <a:spcBef>
                <a:spcPts val="0"/>
              </a:spcBef>
              <a:buNone/>
              <a:defRPr sz="1000" b="0" i="0">
                <a:solidFill>
                  <a:srgbClr val="0E2D69"/>
                </a:solidFill>
                <a:latin typeface="HSE Sans" panose="02000000000000000000" pitchFamily="2" charset="0"/>
              </a:defRPr>
            </a:lvl1pPr>
            <a:lvl2pPr marL="457200" indent="0">
              <a:buNone/>
              <a:defRPr sz="1000" b="0" i="0">
                <a:solidFill>
                  <a:srgbClr val="0E2D69"/>
                </a:solidFill>
                <a:latin typeface="HSE Sans" panose="02000000000000000000" pitchFamily="2" charset="0"/>
              </a:defRPr>
            </a:lvl2pPr>
            <a:lvl3pPr marL="914400" indent="0">
              <a:buNone/>
              <a:defRPr sz="1000" b="0" i="0">
                <a:solidFill>
                  <a:srgbClr val="0E2D69"/>
                </a:solidFill>
                <a:latin typeface="HSE Sans" panose="02000000000000000000" pitchFamily="2" charset="0"/>
              </a:defRPr>
            </a:lvl3pPr>
            <a:lvl4pPr marL="1371600" indent="0">
              <a:buNone/>
              <a:defRPr sz="1000" b="0" i="0">
                <a:solidFill>
                  <a:srgbClr val="0E2D69"/>
                </a:solidFill>
                <a:latin typeface="HSE Sans" panose="02000000000000000000" pitchFamily="2" charset="0"/>
              </a:defRPr>
            </a:lvl4pPr>
            <a:lvl5pPr marL="1828800" indent="0">
              <a:buNone/>
              <a:defRPr sz="1000" b="0" i="0">
                <a:solidFill>
                  <a:srgbClr val="0E2D69"/>
                </a:solidFill>
                <a:latin typeface="HSE Sans" panose="02000000000000000000" pitchFamily="2" charset="0"/>
              </a:defRPr>
            </a:lvl5pPr>
          </a:lstStyle>
          <a:p>
            <a:r>
              <a:rPr lang="ru-RU" sz="1000" dirty="0">
                <a:latin typeface="HSE Sans" panose="02000000000000000000" pitchFamily="2" charset="0"/>
              </a:rPr>
              <a:t>Название презентации может быть набрано в две или три строки</a:t>
            </a:r>
            <a:r>
              <a:rPr lang="en-GB" sz="1000" dirty="0">
                <a:latin typeface="HSE Sans" panose="02000000000000000000" pitchFamily="2" charset="0"/>
              </a:rPr>
              <a:t> (10pt)</a:t>
            </a:r>
            <a:endParaRPr lang="ru-RU" sz="1000" dirty="0">
              <a:latin typeface="HSE Sans" panose="02000000000000000000" pitchFamily="2" charset="0"/>
            </a:endParaRPr>
          </a:p>
        </p:txBody>
      </p:sp>
      <p:sp>
        <p:nvSpPr>
          <p:cNvPr id="17" name="Текст 39">
            <a:extLst>
              <a:ext uri="{FF2B5EF4-FFF2-40B4-BE49-F238E27FC236}">
                <a16:creationId xmlns:a16="http://schemas.microsoft.com/office/drawing/2014/main" id="{02CBC466-1703-7541-94E4-AC76F4E6D938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6259892" y="548720"/>
            <a:ext cx="2070100" cy="408109"/>
          </a:xfrm>
        </p:spPr>
        <p:txBody>
          <a:bodyPr lIns="0" tIns="0" rIns="0" bIns="0">
            <a:noAutofit/>
          </a:bodyPr>
          <a:lstStyle>
            <a:lvl1pPr marL="0" indent="0">
              <a:lnSpc>
                <a:spcPct val="100000"/>
              </a:lnSpc>
              <a:spcBef>
                <a:spcPts val="0"/>
              </a:spcBef>
              <a:buNone/>
              <a:defRPr sz="1000" b="0" i="0">
                <a:solidFill>
                  <a:srgbClr val="0E2D69"/>
                </a:solidFill>
                <a:latin typeface="HSE Sans" panose="02000000000000000000" pitchFamily="2" charset="0"/>
              </a:defRPr>
            </a:lvl1pPr>
            <a:lvl2pPr marL="457200" indent="0">
              <a:buNone/>
              <a:defRPr sz="1000" b="0" i="0">
                <a:solidFill>
                  <a:srgbClr val="0E2D69"/>
                </a:solidFill>
                <a:latin typeface="HSE Sans" panose="02000000000000000000" pitchFamily="2" charset="0"/>
              </a:defRPr>
            </a:lvl2pPr>
            <a:lvl3pPr marL="914400" indent="0">
              <a:buNone/>
              <a:defRPr sz="1000" b="0" i="0">
                <a:solidFill>
                  <a:srgbClr val="0E2D69"/>
                </a:solidFill>
                <a:latin typeface="HSE Sans" panose="02000000000000000000" pitchFamily="2" charset="0"/>
              </a:defRPr>
            </a:lvl3pPr>
            <a:lvl4pPr marL="1371600" indent="0">
              <a:buNone/>
              <a:defRPr sz="1000" b="0" i="0">
                <a:solidFill>
                  <a:srgbClr val="0E2D69"/>
                </a:solidFill>
                <a:latin typeface="HSE Sans" panose="02000000000000000000" pitchFamily="2" charset="0"/>
              </a:defRPr>
            </a:lvl4pPr>
            <a:lvl5pPr marL="1828800" indent="0">
              <a:buNone/>
              <a:defRPr sz="1000" b="0" i="0">
                <a:solidFill>
                  <a:srgbClr val="0E2D69"/>
                </a:solidFill>
                <a:latin typeface="HSE Sans" panose="02000000000000000000" pitchFamily="2" charset="0"/>
              </a:defRPr>
            </a:lvl5pPr>
          </a:lstStyle>
          <a:p>
            <a:r>
              <a:rPr lang="ru-RU" sz="1000" dirty="0">
                <a:latin typeface="HSE Sans" panose="02000000000000000000" pitchFamily="2" charset="0"/>
              </a:rPr>
              <a:t>Название раздела может быть набрано в две или три строки</a:t>
            </a:r>
            <a:r>
              <a:rPr lang="en-GB" sz="1000" dirty="0">
                <a:latin typeface="HSE Sans" panose="02000000000000000000" pitchFamily="2" charset="0"/>
              </a:rPr>
              <a:t> (10pt)</a:t>
            </a:r>
            <a:endParaRPr lang="ru-RU" sz="1000" dirty="0">
              <a:latin typeface="HSE Sans" panose="02000000000000000000" pitchFamily="2" charset="0"/>
            </a:endParaRPr>
          </a:p>
        </p:txBody>
      </p:sp>
      <p:sp>
        <p:nvSpPr>
          <p:cNvPr id="20" name="Текст 35">
            <a:extLst>
              <a:ext uri="{FF2B5EF4-FFF2-40B4-BE49-F238E27FC236}">
                <a16:creationId xmlns:a16="http://schemas.microsoft.com/office/drawing/2014/main" id="{5812BF3C-1D24-3640-84D2-BFFCA525AE5F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585897" y="5183249"/>
            <a:ext cx="3934345" cy="553998"/>
          </a:xfrm>
        </p:spPr>
        <p:txBody>
          <a:bodyPr lIns="0" tIns="0" rIns="0">
            <a:normAutofit/>
          </a:bodyPr>
          <a:lstStyle>
            <a:lvl1pPr marL="0" marR="0" indent="0" algn="l" defTabSz="914400" rtl="0" eaLnBrk="1" fontAlgn="auto" latinLnBrk="0" hangingPunct="1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1000" b="0" i="0">
                <a:solidFill>
                  <a:srgbClr val="0E2D69"/>
                </a:solidFill>
                <a:latin typeface="HSE Sans" panose="02000000000000000000" pitchFamily="2" charset="0"/>
              </a:defRPr>
            </a:lvl1pPr>
            <a:lvl2pPr marL="457200" indent="0" algn="l">
              <a:lnSpc>
                <a:spcPct val="100000"/>
              </a:lnSpc>
              <a:spcBef>
                <a:spcPts val="1000"/>
              </a:spcBef>
              <a:buFont typeface="Arial" panose="020B0604020202020204" pitchFamily="34" charset="0"/>
              <a:buNone/>
              <a:defRPr sz="1300" b="0" i="0">
                <a:solidFill>
                  <a:srgbClr val="0E2D69"/>
                </a:solidFill>
                <a:latin typeface="HSE Sans" panose="02000000000000000000" pitchFamily="2" charset="0"/>
              </a:defRPr>
            </a:lvl2pPr>
            <a:lvl3pPr marL="914400" indent="0" algn="l">
              <a:lnSpc>
                <a:spcPct val="100000"/>
              </a:lnSpc>
              <a:spcBef>
                <a:spcPts val="1000"/>
              </a:spcBef>
              <a:buFont typeface="Arial" panose="020B0604020202020204" pitchFamily="34" charset="0"/>
              <a:buNone/>
              <a:defRPr sz="1300" b="0" i="0">
                <a:solidFill>
                  <a:srgbClr val="0E2D69"/>
                </a:solidFill>
                <a:latin typeface="HSE Sans" panose="02000000000000000000" pitchFamily="2" charset="0"/>
              </a:defRPr>
            </a:lvl3pPr>
            <a:lvl4pPr marL="1371600" indent="0" algn="l">
              <a:lnSpc>
                <a:spcPct val="100000"/>
              </a:lnSpc>
              <a:spcBef>
                <a:spcPts val="1000"/>
              </a:spcBef>
              <a:buFont typeface="Arial" panose="020B0604020202020204" pitchFamily="34" charset="0"/>
              <a:buNone/>
              <a:defRPr sz="1300" b="0" i="0">
                <a:solidFill>
                  <a:srgbClr val="0E2D69"/>
                </a:solidFill>
                <a:latin typeface="HSE Sans" panose="02000000000000000000" pitchFamily="2" charset="0"/>
              </a:defRPr>
            </a:lvl4pPr>
            <a:lvl5pPr marL="1828800" indent="0" algn="l">
              <a:lnSpc>
                <a:spcPct val="100000"/>
              </a:lnSpc>
              <a:spcBef>
                <a:spcPts val="1000"/>
              </a:spcBef>
              <a:buFont typeface="Arial" panose="020B0604020202020204" pitchFamily="34" charset="0"/>
              <a:buNone/>
              <a:defRPr sz="1300" b="0" i="0">
                <a:solidFill>
                  <a:srgbClr val="0E2D69"/>
                </a:solidFill>
                <a:latin typeface="HSE Sans" panose="02000000000000000000" pitchFamily="2" charset="0"/>
              </a:defRPr>
            </a:lvl5pPr>
          </a:lstStyle>
          <a:p>
            <a:r>
              <a:rPr lang="ru-RU" sz="1000" dirty="0">
                <a:latin typeface="HSE Sans" panose="02000000000000000000" pitchFamily="2" charset="0"/>
              </a:rPr>
              <a:t>Примечания, или любая другая пояснительная или дополнительная информация набираются шрифтом размером 10 </a:t>
            </a:r>
            <a:r>
              <a:rPr lang="en-GB" sz="1000" dirty="0" err="1">
                <a:latin typeface="HSE Sans" panose="02000000000000000000" pitchFamily="2" charset="0"/>
              </a:rPr>
              <a:t>pt</a:t>
            </a:r>
            <a:endParaRPr lang="ru-RU" sz="1000" dirty="0">
              <a:latin typeface="HSE Sans" panose="02000000000000000000" pitchFamily="2" charset="0"/>
            </a:endParaRPr>
          </a:p>
        </p:txBody>
      </p:sp>
      <p:sp>
        <p:nvSpPr>
          <p:cNvPr id="21" name="Диаграмма 7">
            <a:extLst>
              <a:ext uri="{FF2B5EF4-FFF2-40B4-BE49-F238E27FC236}">
                <a16:creationId xmlns:a16="http://schemas.microsoft.com/office/drawing/2014/main" id="{BCBBDD44-9DC9-F74E-979F-120A7BBD4EE1}"/>
              </a:ext>
            </a:extLst>
          </p:cNvPr>
          <p:cNvSpPr>
            <a:spLocks noGrp="1"/>
          </p:cNvSpPr>
          <p:nvPr>
            <p:ph type="chart" sz="quarter" idx="10"/>
          </p:nvPr>
        </p:nvSpPr>
        <p:spPr>
          <a:xfrm>
            <a:off x="5272097" y="1447790"/>
            <a:ext cx="6371768" cy="4289457"/>
          </a:xfrm>
        </p:spPr>
        <p:txBody>
          <a:bodyPr/>
          <a:lstStyle/>
          <a:p>
            <a:endParaRPr lang="ru-RU"/>
          </a:p>
        </p:txBody>
      </p:sp>
      <p:sp>
        <p:nvSpPr>
          <p:cNvPr id="23" name="Текст 22">
            <a:extLst>
              <a:ext uri="{FF2B5EF4-FFF2-40B4-BE49-F238E27FC236}">
                <a16:creationId xmlns:a16="http://schemas.microsoft.com/office/drawing/2014/main" id="{7C68DF7B-E804-E44B-83DF-5DC36AF76F43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585788" y="1447064"/>
            <a:ext cx="4322762" cy="703205"/>
          </a:xfrm>
        </p:spPr>
        <p:txBody>
          <a:bodyPr>
            <a:noAutofit/>
          </a:bodyPr>
          <a:lstStyle>
            <a:lvl1pPr marL="0" indent="0">
              <a:buNone/>
              <a:defRPr sz="1600" b="0" i="0">
                <a:solidFill>
                  <a:srgbClr val="0E2D69"/>
                </a:solidFill>
                <a:latin typeface="HSE Sans" panose="02000000000000000000" pitchFamily="2" charset="0"/>
              </a:defRPr>
            </a:lvl1pPr>
            <a:lvl2pPr>
              <a:defRPr sz="1600" b="0" i="0">
                <a:solidFill>
                  <a:srgbClr val="0E2D69"/>
                </a:solidFill>
                <a:latin typeface="HSE Sans" panose="02000000000000000000" pitchFamily="2" charset="0"/>
              </a:defRPr>
            </a:lvl2pPr>
            <a:lvl3pPr>
              <a:defRPr sz="1600" b="0" i="0">
                <a:solidFill>
                  <a:srgbClr val="0E2D69"/>
                </a:solidFill>
                <a:latin typeface="HSE Sans" panose="02000000000000000000" pitchFamily="2" charset="0"/>
              </a:defRPr>
            </a:lvl3pPr>
            <a:lvl4pPr>
              <a:defRPr sz="1600" b="0" i="0">
                <a:solidFill>
                  <a:srgbClr val="0E2D69"/>
                </a:solidFill>
                <a:latin typeface="HSE Sans" panose="02000000000000000000" pitchFamily="2" charset="0"/>
              </a:defRPr>
            </a:lvl4pPr>
            <a:lvl5pPr>
              <a:defRPr sz="1600" b="0" i="0">
                <a:solidFill>
                  <a:srgbClr val="0E2D69"/>
                </a:solidFill>
                <a:latin typeface="HSE Sans" panose="02000000000000000000" pitchFamily="2" charset="0"/>
              </a:defRPr>
            </a:lvl5pPr>
          </a:lstStyle>
          <a:p>
            <a:r>
              <a:rPr lang="ru-RU" sz="1600" dirty="0">
                <a:solidFill>
                  <a:srgbClr val="102D69"/>
                </a:solidFill>
                <a:latin typeface="HSE Sans" panose="02000000000000000000" pitchFamily="2" charset="0"/>
              </a:rPr>
              <a:t>Название графика. Обратите внимание, что название графика набирается меньшим кеглем, чем заголовок</a:t>
            </a:r>
            <a:r>
              <a:rPr lang="en-GB" sz="1600" dirty="0">
                <a:solidFill>
                  <a:srgbClr val="102D69"/>
                </a:solidFill>
                <a:latin typeface="HSE Sans" panose="02000000000000000000" pitchFamily="2" charset="0"/>
              </a:rPr>
              <a:t> (16pt)</a:t>
            </a:r>
            <a:endParaRPr lang="ru-RU" sz="1600" dirty="0">
              <a:solidFill>
                <a:srgbClr val="102D69"/>
              </a:solidFill>
              <a:latin typeface="HSE Sans" panose="02000000000000000000" pitchFamily="2" charset="0"/>
            </a:endParaRPr>
          </a:p>
        </p:txBody>
      </p:sp>
      <p:sp>
        <p:nvSpPr>
          <p:cNvPr id="28" name="Текст 35">
            <a:extLst>
              <a:ext uri="{FF2B5EF4-FFF2-40B4-BE49-F238E27FC236}">
                <a16:creationId xmlns:a16="http://schemas.microsoft.com/office/drawing/2014/main" id="{89E931D8-2901-A54D-86EA-096E47B81880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585898" y="2379663"/>
            <a:ext cx="4322531" cy="2399371"/>
          </a:xfrm>
        </p:spPr>
        <p:txBody>
          <a:bodyPr lIns="0" tIns="0" rIns="0">
            <a:normAutofit/>
          </a:bodyPr>
          <a:lstStyle>
            <a:lvl1pPr marL="0" marR="0" indent="0" algn="l" defTabSz="914400" rtl="0" eaLnBrk="1" fontAlgn="auto" latinLnBrk="0" hangingPunct="1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1300" b="0" i="0">
                <a:solidFill>
                  <a:srgbClr val="0E2D69"/>
                </a:solidFill>
                <a:latin typeface="HSE Sans" panose="02000000000000000000" pitchFamily="2" charset="0"/>
              </a:defRPr>
            </a:lvl1pPr>
            <a:lvl2pPr marL="457200" indent="0" algn="l">
              <a:lnSpc>
                <a:spcPct val="100000"/>
              </a:lnSpc>
              <a:spcBef>
                <a:spcPts val="1000"/>
              </a:spcBef>
              <a:buFont typeface="Arial" panose="020B0604020202020204" pitchFamily="34" charset="0"/>
              <a:buNone/>
              <a:defRPr sz="1300" b="0" i="0">
                <a:solidFill>
                  <a:srgbClr val="0E2D69"/>
                </a:solidFill>
                <a:latin typeface="HSE Sans" panose="02000000000000000000" pitchFamily="2" charset="0"/>
              </a:defRPr>
            </a:lvl2pPr>
            <a:lvl3pPr marL="914400" indent="0" algn="l">
              <a:lnSpc>
                <a:spcPct val="100000"/>
              </a:lnSpc>
              <a:spcBef>
                <a:spcPts val="1000"/>
              </a:spcBef>
              <a:buFont typeface="Arial" panose="020B0604020202020204" pitchFamily="34" charset="0"/>
              <a:buNone/>
              <a:defRPr sz="1300" b="0" i="0">
                <a:solidFill>
                  <a:srgbClr val="0E2D69"/>
                </a:solidFill>
                <a:latin typeface="HSE Sans" panose="02000000000000000000" pitchFamily="2" charset="0"/>
              </a:defRPr>
            </a:lvl3pPr>
            <a:lvl4pPr marL="1371600" indent="0" algn="l">
              <a:lnSpc>
                <a:spcPct val="100000"/>
              </a:lnSpc>
              <a:spcBef>
                <a:spcPts val="1000"/>
              </a:spcBef>
              <a:buFont typeface="Arial" panose="020B0604020202020204" pitchFamily="34" charset="0"/>
              <a:buNone/>
              <a:defRPr sz="1300" b="0" i="0">
                <a:solidFill>
                  <a:srgbClr val="0E2D69"/>
                </a:solidFill>
                <a:latin typeface="HSE Sans" panose="02000000000000000000" pitchFamily="2" charset="0"/>
              </a:defRPr>
            </a:lvl4pPr>
            <a:lvl5pPr marL="1828800" indent="0" algn="l">
              <a:lnSpc>
                <a:spcPct val="100000"/>
              </a:lnSpc>
              <a:spcBef>
                <a:spcPts val="1000"/>
              </a:spcBef>
              <a:buFont typeface="Arial" panose="020B0604020202020204" pitchFamily="34" charset="0"/>
              <a:buNone/>
              <a:defRPr sz="1300" b="0" i="0">
                <a:solidFill>
                  <a:srgbClr val="0E2D69"/>
                </a:solidFill>
                <a:latin typeface="HSE Sans" panose="02000000000000000000" pitchFamily="2" charset="0"/>
              </a:defRPr>
            </a:lvl5pPr>
          </a:lstStyle>
          <a:p>
            <a:r>
              <a:rPr lang="en-GB" sz="1300" dirty="0">
                <a:latin typeface="HSE Sans" panose="02000000000000000000" pitchFamily="2" charset="0"/>
              </a:rPr>
              <a:t>Lorem ipsum </a:t>
            </a:r>
            <a:r>
              <a:rPr lang="en-GB" sz="1300" dirty="0" err="1">
                <a:latin typeface="HSE Sans" panose="02000000000000000000" pitchFamily="2" charset="0"/>
              </a:rPr>
              <a:t>dolor</a:t>
            </a:r>
            <a:r>
              <a:rPr lang="en-GB" sz="1300" dirty="0">
                <a:latin typeface="HSE Sans" panose="02000000000000000000" pitchFamily="2" charset="0"/>
              </a:rPr>
              <a:t> sit </a:t>
            </a:r>
            <a:r>
              <a:rPr lang="en-GB" sz="1300" dirty="0" err="1">
                <a:latin typeface="HSE Sans" panose="02000000000000000000" pitchFamily="2" charset="0"/>
              </a:rPr>
              <a:t>amet</a:t>
            </a:r>
            <a:r>
              <a:rPr lang="en-GB" sz="1300" dirty="0">
                <a:latin typeface="HSE Sans" panose="02000000000000000000" pitchFamily="2" charset="0"/>
              </a:rPr>
              <a:t>, </a:t>
            </a:r>
            <a:r>
              <a:rPr lang="en-GB" sz="1300" dirty="0" err="1">
                <a:latin typeface="HSE Sans" panose="02000000000000000000" pitchFamily="2" charset="0"/>
              </a:rPr>
              <a:t>consectetur</a:t>
            </a:r>
            <a:r>
              <a:rPr lang="en-GB" sz="1300" dirty="0">
                <a:latin typeface="HSE Sans" panose="02000000000000000000" pitchFamily="2" charset="0"/>
              </a:rPr>
              <a:t> </a:t>
            </a:r>
            <a:r>
              <a:rPr lang="en-GB" sz="1300" dirty="0" err="1">
                <a:latin typeface="HSE Sans" panose="02000000000000000000" pitchFamily="2" charset="0"/>
              </a:rPr>
              <a:t>adipiscing</a:t>
            </a:r>
            <a:r>
              <a:rPr lang="en-GB" sz="1300" dirty="0">
                <a:latin typeface="HSE Sans" panose="02000000000000000000" pitchFamily="2" charset="0"/>
              </a:rPr>
              <a:t> </a:t>
            </a:r>
            <a:r>
              <a:rPr lang="en-GB" sz="1300" dirty="0" err="1">
                <a:latin typeface="HSE Sans" panose="02000000000000000000" pitchFamily="2" charset="0"/>
              </a:rPr>
              <a:t>elit</a:t>
            </a:r>
            <a:r>
              <a:rPr lang="en-GB" sz="1300" dirty="0">
                <a:latin typeface="HSE Sans" panose="02000000000000000000" pitchFamily="2" charset="0"/>
              </a:rPr>
              <a:t>, </a:t>
            </a:r>
            <a:r>
              <a:rPr lang="en-GB" sz="1300" dirty="0" err="1">
                <a:latin typeface="HSE Sans" panose="02000000000000000000" pitchFamily="2" charset="0"/>
              </a:rPr>
              <a:t>sed</a:t>
            </a:r>
            <a:r>
              <a:rPr lang="en-GB" sz="1300" dirty="0">
                <a:latin typeface="HSE Sans" panose="02000000000000000000" pitchFamily="2" charset="0"/>
              </a:rPr>
              <a:t> do </a:t>
            </a:r>
            <a:r>
              <a:rPr lang="en-GB" sz="1300" dirty="0" err="1">
                <a:latin typeface="HSE Sans" panose="02000000000000000000" pitchFamily="2" charset="0"/>
              </a:rPr>
              <a:t>eiusmod</a:t>
            </a:r>
            <a:r>
              <a:rPr lang="en-GB" sz="1300" dirty="0">
                <a:latin typeface="HSE Sans" panose="02000000000000000000" pitchFamily="2" charset="0"/>
              </a:rPr>
              <a:t> </a:t>
            </a:r>
            <a:r>
              <a:rPr lang="en-GB" sz="1300" dirty="0" err="1">
                <a:latin typeface="HSE Sans" panose="02000000000000000000" pitchFamily="2" charset="0"/>
              </a:rPr>
              <a:t>tempor</a:t>
            </a:r>
            <a:r>
              <a:rPr lang="en-GB" sz="1300" dirty="0">
                <a:latin typeface="HSE Sans" panose="02000000000000000000" pitchFamily="2" charset="0"/>
              </a:rPr>
              <a:t> </a:t>
            </a:r>
            <a:r>
              <a:rPr lang="en-GB" sz="1300" dirty="0" err="1">
                <a:latin typeface="HSE Sans" panose="02000000000000000000" pitchFamily="2" charset="0"/>
              </a:rPr>
              <a:t>incididunt</a:t>
            </a:r>
            <a:r>
              <a:rPr lang="en-GB" sz="1300" dirty="0">
                <a:latin typeface="HSE Sans" panose="02000000000000000000" pitchFamily="2" charset="0"/>
              </a:rPr>
              <a:t> </a:t>
            </a:r>
            <a:r>
              <a:rPr lang="en-GB" sz="1300" dirty="0" err="1">
                <a:latin typeface="HSE Sans" panose="02000000000000000000" pitchFamily="2" charset="0"/>
              </a:rPr>
              <a:t>ut</a:t>
            </a:r>
            <a:r>
              <a:rPr lang="en-GB" sz="1300" dirty="0">
                <a:latin typeface="HSE Sans" panose="02000000000000000000" pitchFamily="2" charset="0"/>
              </a:rPr>
              <a:t> </a:t>
            </a:r>
            <a:r>
              <a:rPr lang="en-GB" sz="1300" dirty="0" err="1">
                <a:latin typeface="HSE Sans" panose="02000000000000000000" pitchFamily="2" charset="0"/>
              </a:rPr>
              <a:t>labore</a:t>
            </a:r>
            <a:r>
              <a:rPr lang="en-GB" sz="1300" dirty="0">
                <a:latin typeface="HSE Sans" panose="02000000000000000000" pitchFamily="2" charset="0"/>
              </a:rPr>
              <a:t> et dolore magna </a:t>
            </a:r>
            <a:r>
              <a:rPr lang="en-GB" sz="1300" dirty="0" err="1">
                <a:latin typeface="HSE Sans" panose="02000000000000000000" pitchFamily="2" charset="0"/>
              </a:rPr>
              <a:t>aliqua</a:t>
            </a:r>
            <a:r>
              <a:rPr lang="en-GB" sz="1300" dirty="0">
                <a:latin typeface="HSE Sans" panose="02000000000000000000" pitchFamily="2" charset="0"/>
              </a:rPr>
              <a:t>. Ut </a:t>
            </a:r>
            <a:r>
              <a:rPr lang="en-GB" sz="1300" dirty="0" err="1">
                <a:latin typeface="HSE Sans" panose="02000000000000000000" pitchFamily="2" charset="0"/>
              </a:rPr>
              <a:t>enim</a:t>
            </a:r>
            <a:r>
              <a:rPr lang="en-GB" sz="1300" dirty="0">
                <a:latin typeface="HSE Sans" panose="02000000000000000000" pitchFamily="2" charset="0"/>
              </a:rPr>
              <a:t> ad minim </a:t>
            </a:r>
            <a:r>
              <a:rPr lang="en-GB" sz="1300" dirty="0" err="1">
                <a:latin typeface="HSE Sans" panose="02000000000000000000" pitchFamily="2" charset="0"/>
              </a:rPr>
              <a:t>veniam</a:t>
            </a:r>
            <a:r>
              <a:rPr lang="en-GB" sz="1300" dirty="0">
                <a:latin typeface="HSE Sans" panose="02000000000000000000" pitchFamily="2" charset="0"/>
              </a:rPr>
              <a:t>, </a:t>
            </a:r>
            <a:r>
              <a:rPr lang="en-GB" sz="1300" dirty="0" err="1">
                <a:latin typeface="HSE Sans" panose="02000000000000000000" pitchFamily="2" charset="0"/>
              </a:rPr>
              <a:t>quis</a:t>
            </a:r>
            <a:r>
              <a:rPr lang="en-GB" sz="1300" dirty="0">
                <a:latin typeface="HSE Sans" panose="02000000000000000000" pitchFamily="2" charset="0"/>
              </a:rPr>
              <a:t> </a:t>
            </a:r>
            <a:r>
              <a:rPr lang="en-GB" sz="1300" dirty="0" err="1">
                <a:latin typeface="HSE Sans" panose="02000000000000000000" pitchFamily="2" charset="0"/>
              </a:rPr>
              <a:t>nostrud</a:t>
            </a:r>
            <a:r>
              <a:rPr lang="en-GB" sz="1300" dirty="0">
                <a:latin typeface="HSE Sans" panose="02000000000000000000" pitchFamily="2" charset="0"/>
              </a:rPr>
              <a:t> exercitation </a:t>
            </a:r>
            <a:r>
              <a:rPr lang="en-GB" sz="1300" dirty="0" err="1">
                <a:latin typeface="HSE Sans" panose="02000000000000000000" pitchFamily="2" charset="0"/>
              </a:rPr>
              <a:t>ullamco</a:t>
            </a:r>
            <a:r>
              <a:rPr lang="en-GB" sz="1300" dirty="0">
                <a:latin typeface="HSE Sans" panose="02000000000000000000" pitchFamily="2" charset="0"/>
              </a:rPr>
              <a:t> </a:t>
            </a:r>
            <a:r>
              <a:rPr lang="en-GB" sz="1300" dirty="0" err="1">
                <a:latin typeface="HSE Sans" panose="02000000000000000000" pitchFamily="2" charset="0"/>
              </a:rPr>
              <a:t>laboris</a:t>
            </a:r>
            <a:r>
              <a:rPr lang="en-GB" sz="1300" dirty="0">
                <a:latin typeface="HSE Sans" panose="02000000000000000000" pitchFamily="2" charset="0"/>
              </a:rPr>
              <a:t> nisi </a:t>
            </a:r>
            <a:r>
              <a:rPr lang="en-GB" sz="1300" dirty="0" err="1">
                <a:latin typeface="HSE Sans" panose="02000000000000000000" pitchFamily="2" charset="0"/>
              </a:rPr>
              <a:t>ut</a:t>
            </a:r>
            <a:r>
              <a:rPr lang="en-GB" sz="1300" dirty="0">
                <a:latin typeface="HSE Sans" panose="02000000000000000000" pitchFamily="2" charset="0"/>
              </a:rPr>
              <a:t> </a:t>
            </a:r>
            <a:r>
              <a:rPr lang="en-GB" sz="1300" dirty="0" err="1">
                <a:latin typeface="HSE Sans" panose="02000000000000000000" pitchFamily="2" charset="0"/>
              </a:rPr>
              <a:t>aliquip</a:t>
            </a:r>
            <a:r>
              <a:rPr lang="en-GB" sz="1300" dirty="0">
                <a:latin typeface="HSE Sans" panose="02000000000000000000" pitchFamily="2" charset="0"/>
              </a:rPr>
              <a:t> ex </a:t>
            </a:r>
            <a:r>
              <a:rPr lang="en-GB" sz="1300" dirty="0" err="1">
                <a:latin typeface="HSE Sans" panose="02000000000000000000" pitchFamily="2" charset="0"/>
              </a:rPr>
              <a:t>ea</a:t>
            </a:r>
            <a:r>
              <a:rPr lang="en-GB" sz="1300" dirty="0">
                <a:latin typeface="HSE Sans" panose="02000000000000000000" pitchFamily="2" charset="0"/>
              </a:rPr>
              <a:t> </a:t>
            </a:r>
            <a:r>
              <a:rPr lang="en-GB" sz="1300" dirty="0" err="1">
                <a:latin typeface="HSE Sans" panose="02000000000000000000" pitchFamily="2" charset="0"/>
              </a:rPr>
              <a:t>commodo</a:t>
            </a:r>
            <a:r>
              <a:rPr lang="en-GB" sz="1300" dirty="0">
                <a:latin typeface="HSE Sans" panose="02000000000000000000" pitchFamily="2" charset="0"/>
              </a:rPr>
              <a:t> </a:t>
            </a:r>
            <a:r>
              <a:rPr lang="en-GB" sz="1300" dirty="0" err="1">
                <a:latin typeface="HSE Sans" panose="02000000000000000000" pitchFamily="2" charset="0"/>
              </a:rPr>
              <a:t>consequat</a:t>
            </a:r>
            <a:r>
              <a:rPr lang="en-GB" sz="1300" dirty="0">
                <a:latin typeface="HSE Sans" panose="02000000000000000000" pitchFamily="2" charset="0"/>
              </a:rPr>
              <a:t>. Duis </a:t>
            </a:r>
            <a:r>
              <a:rPr lang="en-GB" sz="1300" dirty="0" err="1">
                <a:latin typeface="HSE Sans" panose="02000000000000000000" pitchFamily="2" charset="0"/>
              </a:rPr>
              <a:t>aute</a:t>
            </a:r>
            <a:r>
              <a:rPr lang="en-GB" sz="1300" dirty="0">
                <a:latin typeface="HSE Sans" panose="02000000000000000000" pitchFamily="2" charset="0"/>
              </a:rPr>
              <a:t> </a:t>
            </a:r>
            <a:r>
              <a:rPr lang="en-GB" sz="1300" dirty="0" err="1">
                <a:latin typeface="HSE Sans" panose="02000000000000000000" pitchFamily="2" charset="0"/>
              </a:rPr>
              <a:t>irure</a:t>
            </a:r>
            <a:r>
              <a:rPr lang="en-GB" sz="1300" dirty="0">
                <a:latin typeface="HSE Sans" panose="02000000000000000000" pitchFamily="2" charset="0"/>
              </a:rPr>
              <a:t> </a:t>
            </a:r>
            <a:r>
              <a:rPr lang="en-GB" sz="1300" dirty="0" err="1">
                <a:latin typeface="HSE Sans" panose="02000000000000000000" pitchFamily="2" charset="0"/>
              </a:rPr>
              <a:t>dolor</a:t>
            </a:r>
            <a:r>
              <a:rPr lang="en-GB" sz="1300" dirty="0">
                <a:latin typeface="HSE Sans" panose="02000000000000000000" pitchFamily="2" charset="0"/>
              </a:rPr>
              <a:t> in </a:t>
            </a:r>
            <a:r>
              <a:rPr lang="en-GB" sz="1300" dirty="0" err="1">
                <a:latin typeface="HSE Sans" panose="02000000000000000000" pitchFamily="2" charset="0"/>
              </a:rPr>
              <a:t>reprehenderit</a:t>
            </a:r>
            <a:r>
              <a:rPr lang="en-GB" sz="1300" dirty="0">
                <a:latin typeface="HSE Sans" panose="02000000000000000000" pitchFamily="2" charset="0"/>
              </a:rPr>
              <a:t> in </a:t>
            </a:r>
            <a:r>
              <a:rPr lang="en-GB" sz="1300" dirty="0" err="1">
                <a:latin typeface="HSE Sans" panose="02000000000000000000" pitchFamily="2" charset="0"/>
              </a:rPr>
              <a:t>voluptate</a:t>
            </a:r>
            <a:r>
              <a:rPr lang="en-GB" sz="1300" dirty="0">
                <a:latin typeface="HSE Sans" panose="02000000000000000000" pitchFamily="2" charset="0"/>
              </a:rPr>
              <a:t> </a:t>
            </a:r>
            <a:r>
              <a:rPr lang="en-GB" sz="1300" dirty="0" err="1">
                <a:latin typeface="HSE Sans" panose="02000000000000000000" pitchFamily="2" charset="0"/>
              </a:rPr>
              <a:t>velit</a:t>
            </a:r>
            <a:r>
              <a:rPr lang="en-GB" sz="1300" dirty="0">
                <a:latin typeface="HSE Sans" panose="02000000000000000000" pitchFamily="2" charset="0"/>
              </a:rPr>
              <a:t> </a:t>
            </a:r>
            <a:r>
              <a:rPr lang="en-GB" sz="1300" dirty="0" err="1">
                <a:latin typeface="HSE Sans" panose="02000000000000000000" pitchFamily="2" charset="0"/>
              </a:rPr>
              <a:t>esse</a:t>
            </a:r>
            <a:r>
              <a:rPr lang="en-GB" sz="1300" dirty="0">
                <a:latin typeface="HSE Sans" panose="02000000000000000000" pitchFamily="2" charset="0"/>
              </a:rPr>
              <a:t> </a:t>
            </a:r>
            <a:r>
              <a:rPr lang="en-GB" sz="1300" dirty="0" err="1">
                <a:latin typeface="HSE Sans" panose="02000000000000000000" pitchFamily="2" charset="0"/>
              </a:rPr>
              <a:t>cillum</a:t>
            </a:r>
            <a:r>
              <a:rPr lang="en-GB" sz="1300" dirty="0">
                <a:latin typeface="HSE Sans" panose="02000000000000000000" pitchFamily="2" charset="0"/>
              </a:rPr>
              <a:t> dolore </a:t>
            </a:r>
            <a:r>
              <a:rPr lang="en-GB" sz="1300" dirty="0" err="1">
                <a:latin typeface="HSE Sans" panose="02000000000000000000" pitchFamily="2" charset="0"/>
              </a:rPr>
              <a:t>eu</a:t>
            </a:r>
            <a:r>
              <a:rPr lang="en-GB" sz="1300" dirty="0">
                <a:latin typeface="HSE Sans" panose="02000000000000000000" pitchFamily="2" charset="0"/>
              </a:rPr>
              <a:t> </a:t>
            </a:r>
            <a:r>
              <a:rPr lang="en-GB" sz="1300" dirty="0" err="1">
                <a:latin typeface="HSE Sans" panose="02000000000000000000" pitchFamily="2" charset="0"/>
              </a:rPr>
              <a:t>fugiat</a:t>
            </a:r>
            <a:r>
              <a:rPr lang="en-GB" sz="1300" dirty="0">
                <a:latin typeface="HSE Sans" panose="02000000000000000000" pitchFamily="2" charset="0"/>
              </a:rPr>
              <a:t> </a:t>
            </a:r>
            <a:r>
              <a:rPr lang="en-GB" sz="1300" dirty="0" err="1">
                <a:latin typeface="HSE Sans" panose="02000000000000000000" pitchFamily="2" charset="0"/>
              </a:rPr>
              <a:t>nulla</a:t>
            </a:r>
            <a:r>
              <a:rPr lang="en-GB" sz="1300" dirty="0">
                <a:latin typeface="HSE Sans" panose="02000000000000000000" pitchFamily="2" charset="0"/>
              </a:rPr>
              <a:t> </a:t>
            </a:r>
            <a:r>
              <a:rPr lang="en-GB" sz="1300" dirty="0" err="1">
                <a:latin typeface="HSE Sans" panose="02000000000000000000" pitchFamily="2" charset="0"/>
              </a:rPr>
              <a:t>pariatur</a:t>
            </a:r>
            <a:r>
              <a:rPr lang="en-GB" sz="1300" dirty="0">
                <a:latin typeface="HSE Sans" panose="02000000000000000000" pitchFamily="2" charset="0"/>
              </a:rPr>
              <a:t>. </a:t>
            </a:r>
            <a:r>
              <a:rPr lang="en-GB" sz="1300" dirty="0" err="1">
                <a:latin typeface="HSE Sans" panose="02000000000000000000" pitchFamily="2" charset="0"/>
              </a:rPr>
              <a:t>Excepteur</a:t>
            </a:r>
            <a:r>
              <a:rPr lang="en-GB" sz="1300" dirty="0">
                <a:latin typeface="HSE Sans" panose="02000000000000000000" pitchFamily="2" charset="0"/>
              </a:rPr>
              <a:t> </a:t>
            </a:r>
            <a:r>
              <a:rPr lang="en-GB" sz="1300" dirty="0" err="1">
                <a:latin typeface="HSE Sans" panose="02000000000000000000" pitchFamily="2" charset="0"/>
              </a:rPr>
              <a:t>sint</a:t>
            </a:r>
            <a:r>
              <a:rPr lang="en-GB" sz="1300" dirty="0">
                <a:latin typeface="HSE Sans" panose="02000000000000000000" pitchFamily="2" charset="0"/>
              </a:rPr>
              <a:t> </a:t>
            </a:r>
            <a:r>
              <a:rPr lang="en-GB" sz="1300" dirty="0" err="1">
                <a:latin typeface="HSE Sans" panose="02000000000000000000" pitchFamily="2" charset="0"/>
              </a:rPr>
              <a:t>occaecat</a:t>
            </a:r>
            <a:r>
              <a:rPr lang="en-GB" sz="1300" dirty="0">
                <a:latin typeface="HSE Sans" panose="02000000000000000000" pitchFamily="2" charset="0"/>
              </a:rPr>
              <a:t> </a:t>
            </a:r>
            <a:r>
              <a:rPr lang="en-GB" sz="1300" dirty="0" err="1">
                <a:latin typeface="HSE Sans" panose="02000000000000000000" pitchFamily="2" charset="0"/>
              </a:rPr>
              <a:t>cupidatat</a:t>
            </a:r>
            <a:r>
              <a:rPr lang="en-GB" sz="1300" dirty="0">
                <a:latin typeface="HSE Sans" panose="02000000000000000000" pitchFamily="2" charset="0"/>
              </a:rPr>
              <a:t> non </a:t>
            </a:r>
            <a:r>
              <a:rPr lang="en-GB" sz="1300" dirty="0" err="1">
                <a:latin typeface="HSE Sans" panose="02000000000000000000" pitchFamily="2" charset="0"/>
              </a:rPr>
              <a:t>proident</a:t>
            </a:r>
            <a:r>
              <a:rPr lang="en-GB" sz="1300" dirty="0">
                <a:latin typeface="HSE Sans" panose="02000000000000000000" pitchFamily="2" charset="0"/>
              </a:rPr>
              <a:t>, sunt in culpa qui </a:t>
            </a:r>
            <a:r>
              <a:rPr lang="en-GB" sz="1300" dirty="0" err="1">
                <a:latin typeface="HSE Sans" panose="02000000000000000000" pitchFamily="2" charset="0"/>
              </a:rPr>
              <a:t>officia</a:t>
            </a:r>
            <a:r>
              <a:rPr lang="en-GB" sz="1300" dirty="0">
                <a:latin typeface="HSE Sans" panose="02000000000000000000" pitchFamily="2" charset="0"/>
              </a:rPr>
              <a:t> </a:t>
            </a:r>
            <a:r>
              <a:rPr lang="en-GB" sz="1300" dirty="0" err="1">
                <a:latin typeface="HSE Sans" panose="02000000000000000000" pitchFamily="2" charset="0"/>
              </a:rPr>
              <a:t>deserunt</a:t>
            </a:r>
            <a:r>
              <a:rPr lang="en-GB" sz="1300" dirty="0">
                <a:latin typeface="HSE Sans" panose="02000000000000000000" pitchFamily="2" charset="0"/>
              </a:rPr>
              <a:t> </a:t>
            </a:r>
            <a:r>
              <a:rPr lang="en-GB" sz="1300" dirty="0" err="1">
                <a:latin typeface="HSE Sans" panose="02000000000000000000" pitchFamily="2" charset="0"/>
              </a:rPr>
              <a:t>mollit</a:t>
            </a:r>
            <a:r>
              <a:rPr lang="en-GB" sz="1300" dirty="0">
                <a:latin typeface="HSE Sans" panose="02000000000000000000" pitchFamily="2" charset="0"/>
              </a:rPr>
              <a:t> </a:t>
            </a:r>
            <a:r>
              <a:rPr lang="en-GB" sz="1300" dirty="0" err="1">
                <a:latin typeface="HSE Sans" panose="02000000000000000000" pitchFamily="2" charset="0"/>
              </a:rPr>
              <a:t>anim</a:t>
            </a:r>
            <a:r>
              <a:rPr lang="en-GB" sz="1300" dirty="0">
                <a:latin typeface="HSE Sans" panose="02000000000000000000" pitchFamily="2" charset="0"/>
              </a:rPr>
              <a:t> id </a:t>
            </a:r>
            <a:r>
              <a:rPr lang="en-GB" sz="1300" dirty="0" err="1">
                <a:latin typeface="HSE Sans" panose="02000000000000000000" pitchFamily="2" charset="0"/>
              </a:rPr>
              <a:t>est</a:t>
            </a:r>
            <a:r>
              <a:rPr lang="en-GB" sz="1300" dirty="0">
                <a:latin typeface="HSE Sans" panose="02000000000000000000" pitchFamily="2" charset="0"/>
              </a:rPr>
              <a:t> </a:t>
            </a:r>
            <a:r>
              <a:rPr lang="en-GB" sz="1300" dirty="0" err="1">
                <a:latin typeface="HSE Sans" panose="02000000000000000000" pitchFamily="2" charset="0"/>
              </a:rPr>
              <a:t>laborum</a:t>
            </a:r>
            <a:r>
              <a:rPr lang="en-GB" sz="1300" dirty="0">
                <a:latin typeface="HSE Sans" panose="02000000000000000000" pitchFamily="2" charset="0"/>
              </a:rPr>
              <a:t>.</a:t>
            </a:r>
            <a:endParaRPr lang="ru-RU" sz="1300" dirty="0">
              <a:latin typeface="HSE Sans" panose="02000000000000000000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76488984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Цифры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4" descr="Icon&#10;&#10;Description automatically generated">
            <a:extLst>
              <a:ext uri="{FF2B5EF4-FFF2-40B4-BE49-F238E27FC236}">
                <a16:creationId xmlns:a16="http://schemas.microsoft.com/office/drawing/2014/main" id="{E9A64721-E55E-8749-B29E-51DD8955936F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517199" y="464363"/>
            <a:ext cx="448276" cy="448276"/>
          </a:xfrm>
          <a:prstGeom prst="rect">
            <a:avLst/>
          </a:prstGeom>
        </p:spPr>
      </p:pic>
      <p:cxnSp>
        <p:nvCxnSpPr>
          <p:cNvPr id="7" name="Straight Connector 19">
            <a:extLst>
              <a:ext uri="{FF2B5EF4-FFF2-40B4-BE49-F238E27FC236}">
                <a16:creationId xmlns:a16="http://schemas.microsoft.com/office/drawing/2014/main" id="{B0C162B7-B84F-874A-960E-31F512518C6E}"/>
              </a:ext>
            </a:extLst>
          </p:cNvPr>
          <p:cNvCxnSpPr>
            <a:cxnSpLocks/>
          </p:cNvCxnSpPr>
          <p:nvPr userDrawn="1"/>
        </p:nvCxnSpPr>
        <p:spPr>
          <a:xfrm>
            <a:off x="3298686" y="464363"/>
            <a:ext cx="0" cy="586260"/>
          </a:xfrm>
          <a:prstGeom prst="line">
            <a:avLst/>
          </a:prstGeom>
          <a:ln w="12700">
            <a:solidFill>
              <a:srgbClr val="102D69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" name="Straight Connector 21">
            <a:extLst>
              <a:ext uri="{FF2B5EF4-FFF2-40B4-BE49-F238E27FC236}">
                <a16:creationId xmlns:a16="http://schemas.microsoft.com/office/drawing/2014/main" id="{1CB321BB-9FE3-294F-85D8-AA7DC75CA4AF}"/>
              </a:ext>
            </a:extLst>
          </p:cNvPr>
          <p:cNvCxnSpPr>
            <a:cxnSpLocks/>
          </p:cNvCxnSpPr>
          <p:nvPr userDrawn="1"/>
        </p:nvCxnSpPr>
        <p:spPr>
          <a:xfrm>
            <a:off x="6099416" y="464363"/>
            <a:ext cx="0" cy="586260"/>
          </a:xfrm>
          <a:prstGeom prst="line">
            <a:avLst/>
          </a:prstGeom>
          <a:ln w="12700">
            <a:solidFill>
              <a:srgbClr val="102D69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" name="Straight Connector 25">
            <a:extLst>
              <a:ext uri="{FF2B5EF4-FFF2-40B4-BE49-F238E27FC236}">
                <a16:creationId xmlns:a16="http://schemas.microsoft.com/office/drawing/2014/main" id="{0A610A45-8712-8A45-AFB3-931CF468EC32}"/>
              </a:ext>
            </a:extLst>
          </p:cNvPr>
          <p:cNvCxnSpPr>
            <a:cxnSpLocks/>
          </p:cNvCxnSpPr>
          <p:nvPr userDrawn="1"/>
        </p:nvCxnSpPr>
        <p:spPr>
          <a:xfrm>
            <a:off x="10277081" y="464363"/>
            <a:ext cx="0" cy="586260"/>
          </a:xfrm>
          <a:prstGeom prst="line">
            <a:avLst/>
          </a:prstGeom>
          <a:ln w="12700">
            <a:solidFill>
              <a:srgbClr val="102D69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" name="TextBox 9">
            <a:extLst>
              <a:ext uri="{FF2B5EF4-FFF2-40B4-BE49-F238E27FC236}">
                <a16:creationId xmlns:a16="http://schemas.microsoft.com/office/drawing/2014/main" id="{30460EF6-ECAD-8941-8132-1B3E005D6067}"/>
              </a:ext>
            </a:extLst>
          </p:cNvPr>
          <p:cNvSpPr txBox="1"/>
          <p:nvPr userDrawn="1"/>
        </p:nvSpPr>
        <p:spPr>
          <a:xfrm>
            <a:off x="10410201" y="532278"/>
            <a:ext cx="671977" cy="307777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fld id="{32AF94B5-93D7-5247-B727-C7089232F508}" type="slidenum">
              <a:rPr lang="ru-RU" sz="2000" smtClean="0">
                <a:solidFill>
                  <a:srgbClr val="102D69"/>
                </a:solidFill>
                <a:latin typeface="HSE Sans" panose="02000000000000000000" pitchFamily="2" charset="0"/>
              </a:rPr>
              <a:t>‹#›</a:t>
            </a:fld>
            <a:endParaRPr lang="ru-RU" sz="2000" dirty="0">
              <a:solidFill>
                <a:srgbClr val="102D69"/>
              </a:solidFill>
              <a:latin typeface="HSE Sans" panose="02000000000000000000" pitchFamily="2" charset="0"/>
            </a:endParaRPr>
          </a:p>
        </p:txBody>
      </p:sp>
      <p:cxnSp>
        <p:nvCxnSpPr>
          <p:cNvPr id="11" name="Straight Connector 59">
            <a:extLst>
              <a:ext uri="{FF2B5EF4-FFF2-40B4-BE49-F238E27FC236}">
                <a16:creationId xmlns:a16="http://schemas.microsoft.com/office/drawing/2014/main" id="{41AE56A2-5FAA-FD44-AE1A-338E1E304184}"/>
              </a:ext>
            </a:extLst>
          </p:cNvPr>
          <p:cNvCxnSpPr>
            <a:cxnSpLocks/>
          </p:cNvCxnSpPr>
          <p:nvPr userDrawn="1"/>
        </p:nvCxnSpPr>
        <p:spPr>
          <a:xfrm>
            <a:off x="11643868" y="464363"/>
            <a:ext cx="0" cy="586260"/>
          </a:xfrm>
          <a:prstGeom prst="line">
            <a:avLst/>
          </a:prstGeom>
          <a:ln w="12700">
            <a:solidFill>
              <a:srgbClr val="102D69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" name="Текст 37">
            <a:extLst>
              <a:ext uri="{FF2B5EF4-FFF2-40B4-BE49-F238E27FC236}">
                <a16:creationId xmlns:a16="http://schemas.microsoft.com/office/drawing/2014/main" id="{D9986185-6D5E-FD48-A5CA-AF2D5B58A3E7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1143689" y="540904"/>
            <a:ext cx="1901825" cy="415925"/>
          </a:xfrm>
        </p:spPr>
        <p:txBody>
          <a:bodyPr lIns="0" tIns="0" rIns="0" bIns="0">
            <a:noAutofit/>
          </a:bodyPr>
          <a:lstStyle>
            <a:lvl1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1000" b="0" i="0">
                <a:latin typeface="HSE Sans" panose="02000000000000000000" pitchFamily="2" charset="0"/>
              </a:defRPr>
            </a:lvl1pPr>
            <a:lvl2pPr marL="457200" indent="0">
              <a:lnSpc>
                <a:spcPct val="100000"/>
              </a:lnSpc>
              <a:buNone/>
              <a:defRPr sz="1000" b="0" i="0">
                <a:latin typeface="HSE Sans" panose="02000000000000000000" pitchFamily="2" charset="0"/>
              </a:defRPr>
            </a:lvl2pPr>
            <a:lvl3pPr marL="914400" indent="0">
              <a:lnSpc>
                <a:spcPct val="100000"/>
              </a:lnSpc>
              <a:buNone/>
              <a:defRPr sz="1000" b="0" i="0">
                <a:latin typeface="HSE Sans" panose="02000000000000000000" pitchFamily="2" charset="0"/>
              </a:defRPr>
            </a:lvl3pPr>
            <a:lvl4pPr marL="1371600" indent="0">
              <a:lnSpc>
                <a:spcPct val="100000"/>
              </a:lnSpc>
              <a:buNone/>
              <a:defRPr sz="1000" b="0" i="0">
                <a:latin typeface="HSE Sans" panose="02000000000000000000" pitchFamily="2" charset="0"/>
              </a:defRPr>
            </a:lvl4pPr>
            <a:lvl5pPr marL="1828800" indent="0">
              <a:lnSpc>
                <a:spcPct val="100000"/>
              </a:lnSpc>
              <a:buNone/>
              <a:defRPr sz="1000" b="0" i="0">
                <a:latin typeface="HSE Sans" panose="02000000000000000000" pitchFamily="2" charset="0"/>
              </a:defRPr>
            </a:lvl5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ru-RU" sz="1000" dirty="0">
                <a:latin typeface="HSE Sans" panose="02000000000000000000" pitchFamily="2" charset="0"/>
              </a:rPr>
              <a:t>Название подразделения</a:t>
            </a:r>
            <a:br>
              <a:rPr lang="ru-RU" sz="1000" dirty="0">
                <a:latin typeface="HSE Sans" panose="02000000000000000000" pitchFamily="2" charset="0"/>
              </a:rPr>
            </a:br>
            <a:r>
              <a:rPr lang="ru-RU" sz="1000" dirty="0">
                <a:latin typeface="HSE Sans" panose="02000000000000000000" pitchFamily="2" charset="0"/>
              </a:rPr>
              <a:t>в две или три строки</a:t>
            </a:r>
            <a:r>
              <a:rPr lang="en-GB" sz="1000" dirty="0">
                <a:latin typeface="HSE Sans" panose="02000000000000000000" pitchFamily="2" charset="0"/>
              </a:rPr>
              <a:t> (10pt)</a:t>
            </a:r>
            <a:endParaRPr lang="ru-RU" sz="1000" dirty="0">
              <a:latin typeface="HSE Sans" panose="02000000000000000000" pitchFamily="2" charset="0"/>
            </a:endParaRPr>
          </a:p>
        </p:txBody>
      </p:sp>
      <p:sp>
        <p:nvSpPr>
          <p:cNvPr id="13" name="Текст 39">
            <a:extLst>
              <a:ext uri="{FF2B5EF4-FFF2-40B4-BE49-F238E27FC236}">
                <a16:creationId xmlns:a16="http://schemas.microsoft.com/office/drawing/2014/main" id="{5DBFD327-E3A8-944A-AABF-7D813AD0F13C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3459163" y="548720"/>
            <a:ext cx="2070100" cy="408109"/>
          </a:xfrm>
        </p:spPr>
        <p:txBody>
          <a:bodyPr lIns="0" tIns="0" rIns="0" bIns="0">
            <a:noAutofit/>
          </a:bodyPr>
          <a:lstStyle>
            <a:lvl1pPr marL="0" indent="0">
              <a:lnSpc>
                <a:spcPct val="100000"/>
              </a:lnSpc>
              <a:spcBef>
                <a:spcPts val="0"/>
              </a:spcBef>
              <a:buNone/>
              <a:defRPr sz="1000" b="0" i="0">
                <a:solidFill>
                  <a:srgbClr val="0E2D69"/>
                </a:solidFill>
                <a:latin typeface="HSE Sans" panose="02000000000000000000" pitchFamily="2" charset="0"/>
              </a:defRPr>
            </a:lvl1pPr>
            <a:lvl2pPr marL="457200" indent="0">
              <a:buNone/>
              <a:defRPr sz="1000" b="0" i="0">
                <a:solidFill>
                  <a:srgbClr val="0E2D69"/>
                </a:solidFill>
                <a:latin typeface="HSE Sans" panose="02000000000000000000" pitchFamily="2" charset="0"/>
              </a:defRPr>
            </a:lvl2pPr>
            <a:lvl3pPr marL="914400" indent="0">
              <a:buNone/>
              <a:defRPr sz="1000" b="0" i="0">
                <a:solidFill>
                  <a:srgbClr val="0E2D69"/>
                </a:solidFill>
                <a:latin typeface="HSE Sans" panose="02000000000000000000" pitchFamily="2" charset="0"/>
              </a:defRPr>
            </a:lvl3pPr>
            <a:lvl4pPr marL="1371600" indent="0">
              <a:buNone/>
              <a:defRPr sz="1000" b="0" i="0">
                <a:solidFill>
                  <a:srgbClr val="0E2D69"/>
                </a:solidFill>
                <a:latin typeface="HSE Sans" panose="02000000000000000000" pitchFamily="2" charset="0"/>
              </a:defRPr>
            </a:lvl4pPr>
            <a:lvl5pPr marL="1828800" indent="0">
              <a:buNone/>
              <a:defRPr sz="1000" b="0" i="0">
                <a:solidFill>
                  <a:srgbClr val="0E2D69"/>
                </a:solidFill>
                <a:latin typeface="HSE Sans" panose="02000000000000000000" pitchFamily="2" charset="0"/>
              </a:defRPr>
            </a:lvl5pPr>
          </a:lstStyle>
          <a:p>
            <a:r>
              <a:rPr lang="ru-RU" sz="1000" dirty="0">
                <a:latin typeface="HSE Sans" panose="02000000000000000000" pitchFamily="2" charset="0"/>
              </a:rPr>
              <a:t>Название презентации может быть набрано в две или три строки</a:t>
            </a:r>
            <a:r>
              <a:rPr lang="en-GB" sz="1000" dirty="0">
                <a:latin typeface="HSE Sans" panose="02000000000000000000" pitchFamily="2" charset="0"/>
              </a:rPr>
              <a:t> (10pt)</a:t>
            </a:r>
            <a:endParaRPr lang="ru-RU" sz="1000" dirty="0">
              <a:latin typeface="HSE Sans" panose="02000000000000000000" pitchFamily="2" charset="0"/>
            </a:endParaRPr>
          </a:p>
        </p:txBody>
      </p:sp>
      <p:sp>
        <p:nvSpPr>
          <p:cNvPr id="15" name="Текст 39">
            <a:extLst>
              <a:ext uri="{FF2B5EF4-FFF2-40B4-BE49-F238E27FC236}">
                <a16:creationId xmlns:a16="http://schemas.microsoft.com/office/drawing/2014/main" id="{D206FCE0-05C3-2C45-A7D6-1FC287C017BE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6259892" y="548720"/>
            <a:ext cx="2070100" cy="408109"/>
          </a:xfrm>
        </p:spPr>
        <p:txBody>
          <a:bodyPr lIns="0" tIns="0" rIns="0" bIns="0">
            <a:noAutofit/>
          </a:bodyPr>
          <a:lstStyle>
            <a:lvl1pPr marL="0" indent="0">
              <a:lnSpc>
                <a:spcPct val="100000"/>
              </a:lnSpc>
              <a:spcBef>
                <a:spcPts val="0"/>
              </a:spcBef>
              <a:buNone/>
              <a:defRPr sz="1000" b="0" i="0">
                <a:solidFill>
                  <a:srgbClr val="0E2D69"/>
                </a:solidFill>
                <a:latin typeface="HSE Sans" panose="02000000000000000000" pitchFamily="2" charset="0"/>
              </a:defRPr>
            </a:lvl1pPr>
            <a:lvl2pPr marL="457200" indent="0">
              <a:buNone/>
              <a:defRPr sz="1000" b="0" i="0">
                <a:solidFill>
                  <a:srgbClr val="0E2D69"/>
                </a:solidFill>
                <a:latin typeface="HSE Sans" panose="02000000000000000000" pitchFamily="2" charset="0"/>
              </a:defRPr>
            </a:lvl2pPr>
            <a:lvl3pPr marL="914400" indent="0">
              <a:buNone/>
              <a:defRPr sz="1000" b="0" i="0">
                <a:solidFill>
                  <a:srgbClr val="0E2D69"/>
                </a:solidFill>
                <a:latin typeface="HSE Sans" panose="02000000000000000000" pitchFamily="2" charset="0"/>
              </a:defRPr>
            </a:lvl3pPr>
            <a:lvl4pPr marL="1371600" indent="0">
              <a:buNone/>
              <a:defRPr sz="1000" b="0" i="0">
                <a:solidFill>
                  <a:srgbClr val="0E2D69"/>
                </a:solidFill>
                <a:latin typeface="HSE Sans" panose="02000000000000000000" pitchFamily="2" charset="0"/>
              </a:defRPr>
            </a:lvl4pPr>
            <a:lvl5pPr marL="1828800" indent="0">
              <a:buNone/>
              <a:defRPr sz="1000" b="0" i="0">
                <a:solidFill>
                  <a:srgbClr val="0E2D69"/>
                </a:solidFill>
                <a:latin typeface="HSE Sans" panose="02000000000000000000" pitchFamily="2" charset="0"/>
              </a:defRPr>
            </a:lvl5pPr>
          </a:lstStyle>
          <a:p>
            <a:r>
              <a:rPr lang="ru-RU" sz="1000" dirty="0">
                <a:latin typeface="HSE Sans" panose="02000000000000000000" pitchFamily="2" charset="0"/>
              </a:rPr>
              <a:t>Название раздела может быть набрано в две или три строки</a:t>
            </a:r>
            <a:r>
              <a:rPr lang="en-GB" sz="1000" dirty="0">
                <a:latin typeface="HSE Sans" panose="02000000000000000000" pitchFamily="2" charset="0"/>
              </a:rPr>
              <a:t> (10pt)</a:t>
            </a:r>
            <a:endParaRPr lang="ru-RU" sz="1000" dirty="0">
              <a:latin typeface="HSE Sans" panose="02000000000000000000" pitchFamily="2" charset="0"/>
            </a:endParaRPr>
          </a:p>
        </p:txBody>
      </p:sp>
      <p:sp>
        <p:nvSpPr>
          <p:cNvPr id="17" name="Заголовок 31">
            <a:extLst>
              <a:ext uri="{FF2B5EF4-FFF2-40B4-BE49-F238E27FC236}">
                <a16:creationId xmlns:a16="http://schemas.microsoft.com/office/drawing/2014/main" id="{3B28B62E-5EE9-834C-9BB6-BD66079B8164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585897" y="1447790"/>
            <a:ext cx="11057955" cy="777025"/>
          </a:xfrm>
        </p:spPr>
        <p:txBody>
          <a:bodyPr lIns="0" tIns="0" rIns="0" bIns="0" anchor="t">
            <a:normAutofit/>
          </a:bodyPr>
          <a:lstStyle>
            <a:lvl1pPr>
              <a:lnSpc>
                <a:spcPct val="100000"/>
              </a:lnSpc>
              <a:defRPr sz="2400" b="0" i="0">
                <a:latin typeface="HSE Sans" panose="02000000000000000000" pitchFamily="2" charset="0"/>
              </a:defRPr>
            </a:lvl1pPr>
          </a:lstStyle>
          <a:p>
            <a:r>
              <a:rPr lang="ru-RU" sz="2400" dirty="0">
                <a:solidFill>
                  <a:srgbClr val="102D69"/>
                </a:solidFill>
                <a:latin typeface="HSE Sans" panose="02000000000000000000" pitchFamily="2" charset="0"/>
              </a:rPr>
              <a:t>Заголовок может быть набран в две или три строки</a:t>
            </a:r>
            <a:r>
              <a:rPr lang="en-GB" sz="2400" dirty="0">
                <a:solidFill>
                  <a:srgbClr val="102D69"/>
                </a:solidFill>
                <a:latin typeface="HSE Sans" panose="02000000000000000000" pitchFamily="2" charset="0"/>
              </a:rPr>
              <a:t> (24 </a:t>
            </a:r>
            <a:r>
              <a:rPr lang="en-GB" sz="2400" dirty="0" err="1">
                <a:solidFill>
                  <a:srgbClr val="102D69"/>
                </a:solidFill>
                <a:latin typeface="HSE Sans" panose="02000000000000000000" pitchFamily="2" charset="0"/>
              </a:rPr>
              <a:t>pt</a:t>
            </a:r>
            <a:r>
              <a:rPr lang="en-GB" sz="2400" dirty="0">
                <a:solidFill>
                  <a:srgbClr val="102D69"/>
                </a:solidFill>
                <a:latin typeface="HSE Sans" panose="02000000000000000000" pitchFamily="2" charset="0"/>
              </a:rPr>
              <a:t>)</a:t>
            </a:r>
            <a:endParaRPr lang="ru-RU" sz="2400" dirty="0">
              <a:solidFill>
                <a:srgbClr val="102D69"/>
              </a:solidFill>
              <a:latin typeface="HSE Sans" panose="02000000000000000000" pitchFamily="2" charset="0"/>
            </a:endParaRPr>
          </a:p>
        </p:txBody>
      </p:sp>
      <p:sp>
        <p:nvSpPr>
          <p:cNvPr id="24" name="Текст 35">
            <a:extLst>
              <a:ext uri="{FF2B5EF4-FFF2-40B4-BE49-F238E27FC236}">
                <a16:creationId xmlns:a16="http://schemas.microsoft.com/office/drawing/2014/main" id="{621215DE-C1FD-2B4C-B236-AF679CF906BE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575076" y="4103994"/>
            <a:ext cx="2758143" cy="1569661"/>
          </a:xfrm>
        </p:spPr>
        <p:txBody>
          <a:bodyPr lIns="0" tIns="0" rIns="0">
            <a:normAutofit/>
          </a:bodyPr>
          <a:lstStyle>
            <a:lvl1pPr marL="0" marR="0" indent="0" algn="l" defTabSz="914400" rtl="0" eaLnBrk="1" fontAlgn="auto" latinLnBrk="0" hangingPunct="1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1300" b="0" i="0">
                <a:solidFill>
                  <a:srgbClr val="0E2D69"/>
                </a:solidFill>
                <a:latin typeface="HSE Sans" panose="02000000000000000000" pitchFamily="2" charset="0"/>
              </a:defRPr>
            </a:lvl1pPr>
            <a:lvl2pPr marL="457200" indent="0" algn="l">
              <a:lnSpc>
                <a:spcPct val="100000"/>
              </a:lnSpc>
              <a:spcBef>
                <a:spcPts val="1000"/>
              </a:spcBef>
              <a:buFont typeface="Arial" panose="020B0604020202020204" pitchFamily="34" charset="0"/>
              <a:buNone/>
              <a:defRPr sz="1300" b="0" i="0">
                <a:solidFill>
                  <a:srgbClr val="0E2D69"/>
                </a:solidFill>
                <a:latin typeface="HSE Sans" panose="02000000000000000000" pitchFamily="2" charset="0"/>
              </a:defRPr>
            </a:lvl2pPr>
            <a:lvl3pPr marL="914400" indent="0" algn="l">
              <a:lnSpc>
                <a:spcPct val="100000"/>
              </a:lnSpc>
              <a:spcBef>
                <a:spcPts val="1000"/>
              </a:spcBef>
              <a:buFont typeface="Arial" panose="020B0604020202020204" pitchFamily="34" charset="0"/>
              <a:buNone/>
              <a:defRPr sz="1300" b="0" i="0">
                <a:solidFill>
                  <a:srgbClr val="0E2D69"/>
                </a:solidFill>
                <a:latin typeface="HSE Sans" panose="02000000000000000000" pitchFamily="2" charset="0"/>
              </a:defRPr>
            </a:lvl3pPr>
            <a:lvl4pPr marL="1371600" indent="0" algn="l">
              <a:lnSpc>
                <a:spcPct val="100000"/>
              </a:lnSpc>
              <a:spcBef>
                <a:spcPts val="1000"/>
              </a:spcBef>
              <a:buFont typeface="Arial" panose="020B0604020202020204" pitchFamily="34" charset="0"/>
              <a:buNone/>
              <a:defRPr sz="1300" b="0" i="0">
                <a:solidFill>
                  <a:srgbClr val="0E2D69"/>
                </a:solidFill>
                <a:latin typeface="HSE Sans" panose="02000000000000000000" pitchFamily="2" charset="0"/>
              </a:defRPr>
            </a:lvl4pPr>
            <a:lvl5pPr marL="1828800" indent="0" algn="l">
              <a:lnSpc>
                <a:spcPct val="100000"/>
              </a:lnSpc>
              <a:spcBef>
                <a:spcPts val="1000"/>
              </a:spcBef>
              <a:buFont typeface="Arial" panose="020B0604020202020204" pitchFamily="34" charset="0"/>
              <a:buNone/>
              <a:defRPr sz="1300" b="0" i="0">
                <a:solidFill>
                  <a:srgbClr val="0E2D69"/>
                </a:solidFill>
                <a:latin typeface="HSE Sans" panose="02000000000000000000" pitchFamily="2" charset="0"/>
              </a:defRPr>
            </a:lvl5pPr>
          </a:lstStyle>
          <a:p>
            <a:r>
              <a:rPr lang="ru-RU" sz="1300" dirty="0">
                <a:latin typeface="HSE Sans" panose="02000000000000000000" pitchFamily="2" charset="0"/>
              </a:rPr>
              <a:t>Если у вас мало данных, то не переживайте. Сделайте несколько крупных цифр и аккуратные подписи к ним, это позволит подать информацию красиво и аккуратно.</a:t>
            </a:r>
          </a:p>
        </p:txBody>
      </p:sp>
      <p:sp>
        <p:nvSpPr>
          <p:cNvPr id="25" name="Текст 35">
            <a:extLst>
              <a:ext uri="{FF2B5EF4-FFF2-40B4-BE49-F238E27FC236}">
                <a16:creationId xmlns:a16="http://schemas.microsoft.com/office/drawing/2014/main" id="{8BC2F90D-0CE0-574C-A7C1-EAA3E6F1AB56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4047007" y="4103994"/>
            <a:ext cx="2757612" cy="1569661"/>
          </a:xfrm>
        </p:spPr>
        <p:txBody>
          <a:bodyPr lIns="0" tIns="0" rIns="0">
            <a:normAutofit/>
          </a:bodyPr>
          <a:lstStyle>
            <a:lvl1pPr marL="0" marR="0" indent="0" algn="l" defTabSz="914400" rtl="0" eaLnBrk="1" fontAlgn="auto" latinLnBrk="0" hangingPunct="1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1300" b="0" i="0">
                <a:solidFill>
                  <a:srgbClr val="0E2D69"/>
                </a:solidFill>
                <a:latin typeface="HSE Sans" panose="02000000000000000000" pitchFamily="2" charset="0"/>
              </a:defRPr>
            </a:lvl1pPr>
            <a:lvl2pPr marL="457200" indent="0" algn="l">
              <a:lnSpc>
                <a:spcPct val="100000"/>
              </a:lnSpc>
              <a:spcBef>
                <a:spcPts val="1000"/>
              </a:spcBef>
              <a:buFont typeface="Arial" panose="020B0604020202020204" pitchFamily="34" charset="0"/>
              <a:buNone/>
              <a:defRPr sz="1300" b="0" i="0">
                <a:solidFill>
                  <a:srgbClr val="0E2D69"/>
                </a:solidFill>
                <a:latin typeface="HSE Sans" panose="02000000000000000000" pitchFamily="2" charset="0"/>
              </a:defRPr>
            </a:lvl2pPr>
            <a:lvl3pPr marL="914400" indent="0" algn="l">
              <a:lnSpc>
                <a:spcPct val="100000"/>
              </a:lnSpc>
              <a:spcBef>
                <a:spcPts val="1000"/>
              </a:spcBef>
              <a:buFont typeface="Arial" panose="020B0604020202020204" pitchFamily="34" charset="0"/>
              <a:buNone/>
              <a:defRPr sz="1300" b="0" i="0">
                <a:solidFill>
                  <a:srgbClr val="0E2D69"/>
                </a:solidFill>
                <a:latin typeface="HSE Sans" panose="02000000000000000000" pitchFamily="2" charset="0"/>
              </a:defRPr>
            </a:lvl3pPr>
            <a:lvl4pPr marL="1371600" indent="0" algn="l">
              <a:lnSpc>
                <a:spcPct val="100000"/>
              </a:lnSpc>
              <a:spcBef>
                <a:spcPts val="1000"/>
              </a:spcBef>
              <a:buFont typeface="Arial" panose="020B0604020202020204" pitchFamily="34" charset="0"/>
              <a:buNone/>
              <a:defRPr sz="1300" b="0" i="0">
                <a:solidFill>
                  <a:srgbClr val="0E2D69"/>
                </a:solidFill>
                <a:latin typeface="HSE Sans" panose="02000000000000000000" pitchFamily="2" charset="0"/>
              </a:defRPr>
            </a:lvl4pPr>
            <a:lvl5pPr marL="1828800" indent="0" algn="l">
              <a:lnSpc>
                <a:spcPct val="100000"/>
              </a:lnSpc>
              <a:spcBef>
                <a:spcPts val="1000"/>
              </a:spcBef>
              <a:buFont typeface="Arial" panose="020B0604020202020204" pitchFamily="34" charset="0"/>
              <a:buNone/>
              <a:defRPr sz="1300" b="0" i="0">
                <a:solidFill>
                  <a:srgbClr val="0E2D69"/>
                </a:solidFill>
                <a:latin typeface="HSE Sans" panose="02000000000000000000" pitchFamily="2" charset="0"/>
              </a:defRPr>
            </a:lvl5pPr>
          </a:lstStyle>
          <a:p>
            <a:r>
              <a:rPr lang="ru-RU" sz="1300" dirty="0">
                <a:latin typeface="HSE Sans" panose="02000000000000000000" pitchFamily="2" charset="0"/>
              </a:rPr>
              <a:t>Если у вас мало данных, то не переживайте. Сделайте несколько крупных цифр и аккуратные подписи к ним, это позволит подать информацию красиво и аккуратно.</a:t>
            </a:r>
          </a:p>
        </p:txBody>
      </p:sp>
      <p:sp>
        <p:nvSpPr>
          <p:cNvPr id="26" name="Текст 35">
            <a:extLst>
              <a:ext uri="{FF2B5EF4-FFF2-40B4-BE49-F238E27FC236}">
                <a16:creationId xmlns:a16="http://schemas.microsoft.com/office/drawing/2014/main" id="{239E188B-2696-8A48-9F8A-36223EEF61E9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7518938" y="4103994"/>
            <a:ext cx="2757612" cy="1569661"/>
          </a:xfrm>
        </p:spPr>
        <p:txBody>
          <a:bodyPr lIns="0" tIns="0" rIns="0">
            <a:normAutofit/>
          </a:bodyPr>
          <a:lstStyle>
            <a:lvl1pPr marL="0" marR="0" indent="0" algn="l" defTabSz="914400" rtl="0" eaLnBrk="1" fontAlgn="auto" latinLnBrk="0" hangingPunct="1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1300" b="0" i="0">
                <a:solidFill>
                  <a:srgbClr val="0E2D69"/>
                </a:solidFill>
                <a:latin typeface="HSE Sans" panose="02000000000000000000" pitchFamily="2" charset="0"/>
              </a:defRPr>
            </a:lvl1pPr>
            <a:lvl2pPr marL="457200" indent="0" algn="l">
              <a:lnSpc>
                <a:spcPct val="100000"/>
              </a:lnSpc>
              <a:spcBef>
                <a:spcPts val="1000"/>
              </a:spcBef>
              <a:buFont typeface="Arial" panose="020B0604020202020204" pitchFamily="34" charset="0"/>
              <a:buNone/>
              <a:defRPr sz="1300" b="0" i="0">
                <a:solidFill>
                  <a:srgbClr val="0E2D69"/>
                </a:solidFill>
                <a:latin typeface="HSE Sans" panose="02000000000000000000" pitchFamily="2" charset="0"/>
              </a:defRPr>
            </a:lvl2pPr>
            <a:lvl3pPr marL="914400" indent="0" algn="l">
              <a:lnSpc>
                <a:spcPct val="100000"/>
              </a:lnSpc>
              <a:spcBef>
                <a:spcPts val="1000"/>
              </a:spcBef>
              <a:buFont typeface="Arial" panose="020B0604020202020204" pitchFamily="34" charset="0"/>
              <a:buNone/>
              <a:defRPr sz="1300" b="0" i="0">
                <a:solidFill>
                  <a:srgbClr val="0E2D69"/>
                </a:solidFill>
                <a:latin typeface="HSE Sans" panose="02000000000000000000" pitchFamily="2" charset="0"/>
              </a:defRPr>
            </a:lvl3pPr>
            <a:lvl4pPr marL="1371600" indent="0" algn="l">
              <a:lnSpc>
                <a:spcPct val="100000"/>
              </a:lnSpc>
              <a:spcBef>
                <a:spcPts val="1000"/>
              </a:spcBef>
              <a:buFont typeface="Arial" panose="020B0604020202020204" pitchFamily="34" charset="0"/>
              <a:buNone/>
              <a:defRPr sz="1300" b="0" i="0">
                <a:solidFill>
                  <a:srgbClr val="0E2D69"/>
                </a:solidFill>
                <a:latin typeface="HSE Sans" panose="02000000000000000000" pitchFamily="2" charset="0"/>
              </a:defRPr>
            </a:lvl4pPr>
            <a:lvl5pPr marL="1828800" indent="0" algn="l">
              <a:lnSpc>
                <a:spcPct val="100000"/>
              </a:lnSpc>
              <a:spcBef>
                <a:spcPts val="1000"/>
              </a:spcBef>
              <a:buFont typeface="Arial" panose="020B0604020202020204" pitchFamily="34" charset="0"/>
              <a:buNone/>
              <a:defRPr sz="1300" b="0" i="0">
                <a:solidFill>
                  <a:srgbClr val="0E2D69"/>
                </a:solidFill>
                <a:latin typeface="HSE Sans" panose="02000000000000000000" pitchFamily="2" charset="0"/>
              </a:defRPr>
            </a:lvl5pPr>
          </a:lstStyle>
          <a:p>
            <a:r>
              <a:rPr lang="ru-RU" sz="1300" dirty="0">
                <a:latin typeface="HSE Sans" panose="02000000000000000000" pitchFamily="2" charset="0"/>
              </a:rPr>
              <a:t>Если у вас мало данных, то не переживайте. Сделайте несколько крупных цифр и аккуратные подписи к ним, это позволит подать информацию красиво и аккуратно.</a:t>
            </a:r>
          </a:p>
        </p:txBody>
      </p:sp>
      <p:sp>
        <p:nvSpPr>
          <p:cNvPr id="28" name="Текст 27">
            <a:extLst>
              <a:ext uri="{FF2B5EF4-FFF2-40B4-BE49-F238E27FC236}">
                <a16:creationId xmlns:a16="http://schemas.microsoft.com/office/drawing/2014/main" id="{379BF4C6-F899-294C-B88E-8363AFBEEC2A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575076" y="2710235"/>
            <a:ext cx="2758143" cy="1164116"/>
          </a:xfrm>
        </p:spPr>
        <p:txBody>
          <a:bodyPr lIns="0" tIns="0" rIns="0" bIns="0">
            <a:noAutofit/>
          </a:bodyPr>
          <a:lstStyle>
            <a:lvl1pPr marL="0" indent="0">
              <a:buNone/>
              <a:defRPr sz="9600">
                <a:latin typeface="HSE Sans" panose="02000000000000000000" pitchFamily="2" charset="0"/>
              </a:defRPr>
            </a:lvl1pPr>
            <a:lvl2pPr>
              <a:defRPr sz="9600">
                <a:latin typeface="HSE Sans" panose="02000000000000000000" pitchFamily="2" charset="0"/>
              </a:defRPr>
            </a:lvl2pPr>
            <a:lvl3pPr>
              <a:defRPr sz="9600">
                <a:latin typeface="HSE Sans" panose="02000000000000000000" pitchFamily="2" charset="0"/>
              </a:defRPr>
            </a:lvl3pPr>
            <a:lvl4pPr>
              <a:defRPr sz="9600">
                <a:latin typeface="HSE Sans" panose="02000000000000000000" pitchFamily="2" charset="0"/>
              </a:defRPr>
            </a:lvl4pPr>
            <a:lvl5pPr>
              <a:defRPr sz="9600">
                <a:latin typeface="HSE Sans" panose="02000000000000000000" pitchFamily="2" charset="0"/>
              </a:defRPr>
            </a:lvl5pPr>
          </a:lstStyle>
          <a:p>
            <a:pPr lvl="0"/>
            <a:r>
              <a:rPr lang="ru-RU" sz="9600" dirty="0">
                <a:solidFill>
                  <a:srgbClr val="102D69"/>
                </a:solidFill>
                <a:latin typeface="HSE Sans" panose="02000000000000000000" pitchFamily="2" charset="0"/>
              </a:rPr>
              <a:t>152</a:t>
            </a:r>
            <a:endParaRPr lang="ru-RU" dirty="0"/>
          </a:p>
        </p:txBody>
      </p:sp>
      <p:sp>
        <p:nvSpPr>
          <p:cNvPr id="29" name="Текст 27">
            <a:extLst>
              <a:ext uri="{FF2B5EF4-FFF2-40B4-BE49-F238E27FC236}">
                <a16:creationId xmlns:a16="http://schemas.microsoft.com/office/drawing/2014/main" id="{DE7F352B-F6D9-B545-A835-443A55956E74}"/>
              </a:ext>
            </a:extLst>
          </p:cNvPr>
          <p:cNvSpPr>
            <a:spLocks noGrp="1"/>
          </p:cNvSpPr>
          <p:nvPr>
            <p:ph type="body" sz="quarter" idx="19" hasCustomPrompt="1"/>
          </p:nvPr>
        </p:nvSpPr>
        <p:spPr>
          <a:xfrm>
            <a:off x="4047007" y="2710235"/>
            <a:ext cx="2758143" cy="1164116"/>
          </a:xfrm>
        </p:spPr>
        <p:txBody>
          <a:bodyPr lIns="0" tIns="0" rIns="0" bIns="0">
            <a:noAutofit/>
          </a:bodyPr>
          <a:lstStyle>
            <a:lvl1pPr marL="0" indent="0">
              <a:buNone/>
              <a:defRPr sz="9600">
                <a:latin typeface="HSE Sans" panose="02000000000000000000" pitchFamily="2" charset="0"/>
              </a:defRPr>
            </a:lvl1pPr>
            <a:lvl2pPr>
              <a:defRPr sz="9600">
                <a:latin typeface="HSE Sans" panose="02000000000000000000" pitchFamily="2" charset="0"/>
              </a:defRPr>
            </a:lvl2pPr>
            <a:lvl3pPr>
              <a:defRPr sz="9600">
                <a:latin typeface="HSE Sans" panose="02000000000000000000" pitchFamily="2" charset="0"/>
              </a:defRPr>
            </a:lvl3pPr>
            <a:lvl4pPr>
              <a:defRPr sz="9600">
                <a:latin typeface="HSE Sans" panose="02000000000000000000" pitchFamily="2" charset="0"/>
              </a:defRPr>
            </a:lvl4pPr>
            <a:lvl5pPr>
              <a:defRPr sz="9600">
                <a:latin typeface="HSE Sans" panose="02000000000000000000" pitchFamily="2" charset="0"/>
              </a:defRPr>
            </a:lvl5pPr>
          </a:lstStyle>
          <a:p>
            <a:pPr lvl="0"/>
            <a:r>
              <a:rPr lang="ru-RU" sz="9600" dirty="0">
                <a:solidFill>
                  <a:srgbClr val="102D69"/>
                </a:solidFill>
                <a:latin typeface="HSE Sans" panose="02000000000000000000" pitchFamily="2" charset="0"/>
              </a:rPr>
              <a:t>95</a:t>
            </a:r>
            <a:endParaRPr lang="ru-RU" dirty="0"/>
          </a:p>
        </p:txBody>
      </p:sp>
      <p:sp>
        <p:nvSpPr>
          <p:cNvPr id="30" name="Текст 27">
            <a:extLst>
              <a:ext uri="{FF2B5EF4-FFF2-40B4-BE49-F238E27FC236}">
                <a16:creationId xmlns:a16="http://schemas.microsoft.com/office/drawing/2014/main" id="{D1D5AF9F-C1B0-7842-8789-1DB8963D981B}"/>
              </a:ext>
            </a:extLst>
          </p:cNvPr>
          <p:cNvSpPr>
            <a:spLocks noGrp="1"/>
          </p:cNvSpPr>
          <p:nvPr>
            <p:ph type="body" sz="quarter" idx="20" hasCustomPrompt="1"/>
          </p:nvPr>
        </p:nvSpPr>
        <p:spPr>
          <a:xfrm>
            <a:off x="7518938" y="2710235"/>
            <a:ext cx="2758143" cy="1164116"/>
          </a:xfrm>
        </p:spPr>
        <p:txBody>
          <a:bodyPr lIns="0" tIns="0" rIns="0" bIns="0">
            <a:noAutofit/>
          </a:bodyPr>
          <a:lstStyle>
            <a:lvl1pPr marL="0" indent="0">
              <a:buNone/>
              <a:defRPr sz="9600">
                <a:latin typeface="HSE Sans" panose="02000000000000000000" pitchFamily="2" charset="0"/>
              </a:defRPr>
            </a:lvl1pPr>
            <a:lvl2pPr>
              <a:defRPr sz="9600">
                <a:latin typeface="HSE Sans" panose="02000000000000000000" pitchFamily="2" charset="0"/>
              </a:defRPr>
            </a:lvl2pPr>
            <a:lvl3pPr>
              <a:defRPr sz="9600">
                <a:latin typeface="HSE Sans" panose="02000000000000000000" pitchFamily="2" charset="0"/>
              </a:defRPr>
            </a:lvl3pPr>
            <a:lvl4pPr>
              <a:defRPr sz="9600">
                <a:latin typeface="HSE Sans" panose="02000000000000000000" pitchFamily="2" charset="0"/>
              </a:defRPr>
            </a:lvl4pPr>
            <a:lvl5pPr>
              <a:defRPr sz="9600">
                <a:latin typeface="HSE Sans" panose="02000000000000000000" pitchFamily="2" charset="0"/>
              </a:defRPr>
            </a:lvl5pPr>
          </a:lstStyle>
          <a:p>
            <a:pPr lvl="0"/>
            <a:r>
              <a:rPr lang="ru-RU" sz="9600" dirty="0">
                <a:solidFill>
                  <a:srgbClr val="102D69"/>
                </a:solidFill>
                <a:latin typeface="HSE Sans" panose="02000000000000000000" pitchFamily="2" charset="0"/>
              </a:rPr>
              <a:t>284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05705230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Таблица_1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Icon&#10;&#10;Description automatically generated">
            <a:extLst>
              <a:ext uri="{FF2B5EF4-FFF2-40B4-BE49-F238E27FC236}">
                <a16:creationId xmlns:a16="http://schemas.microsoft.com/office/drawing/2014/main" id="{C5425806-16DD-844E-927C-26E7143A9ED8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517199" y="464363"/>
            <a:ext cx="448276" cy="448276"/>
          </a:xfrm>
          <a:prstGeom prst="rect">
            <a:avLst/>
          </a:prstGeom>
        </p:spPr>
      </p:pic>
      <p:cxnSp>
        <p:nvCxnSpPr>
          <p:cNvPr id="6" name="Straight Connector 19">
            <a:extLst>
              <a:ext uri="{FF2B5EF4-FFF2-40B4-BE49-F238E27FC236}">
                <a16:creationId xmlns:a16="http://schemas.microsoft.com/office/drawing/2014/main" id="{479746FF-3282-DF46-9D7C-D80431604A55}"/>
              </a:ext>
            </a:extLst>
          </p:cNvPr>
          <p:cNvCxnSpPr>
            <a:cxnSpLocks/>
          </p:cNvCxnSpPr>
          <p:nvPr userDrawn="1"/>
        </p:nvCxnSpPr>
        <p:spPr>
          <a:xfrm>
            <a:off x="3298686" y="464363"/>
            <a:ext cx="0" cy="586260"/>
          </a:xfrm>
          <a:prstGeom prst="line">
            <a:avLst/>
          </a:prstGeom>
          <a:ln w="12700">
            <a:solidFill>
              <a:srgbClr val="102D69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" name="Straight Connector 21">
            <a:extLst>
              <a:ext uri="{FF2B5EF4-FFF2-40B4-BE49-F238E27FC236}">
                <a16:creationId xmlns:a16="http://schemas.microsoft.com/office/drawing/2014/main" id="{51B44297-B0E7-D74D-B291-D39A0D468B42}"/>
              </a:ext>
            </a:extLst>
          </p:cNvPr>
          <p:cNvCxnSpPr>
            <a:cxnSpLocks/>
          </p:cNvCxnSpPr>
          <p:nvPr userDrawn="1"/>
        </p:nvCxnSpPr>
        <p:spPr>
          <a:xfrm>
            <a:off x="6099416" y="464363"/>
            <a:ext cx="0" cy="586260"/>
          </a:xfrm>
          <a:prstGeom prst="line">
            <a:avLst/>
          </a:prstGeom>
          <a:ln w="12700">
            <a:solidFill>
              <a:srgbClr val="102D69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" name="Straight Connector 25">
            <a:extLst>
              <a:ext uri="{FF2B5EF4-FFF2-40B4-BE49-F238E27FC236}">
                <a16:creationId xmlns:a16="http://schemas.microsoft.com/office/drawing/2014/main" id="{0EA4A057-F0CB-E04F-B472-4A1ABFB64C66}"/>
              </a:ext>
            </a:extLst>
          </p:cNvPr>
          <p:cNvCxnSpPr>
            <a:cxnSpLocks/>
          </p:cNvCxnSpPr>
          <p:nvPr userDrawn="1"/>
        </p:nvCxnSpPr>
        <p:spPr>
          <a:xfrm>
            <a:off x="10277081" y="464363"/>
            <a:ext cx="0" cy="586260"/>
          </a:xfrm>
          <a:prstGeom prst="line">
            <a:avLst/>
          </a:prstGeom>
          <a:ln w="12700">
            <a:solidFill>
              <a:srgbClr val="102D69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" name="TextBox 8">
            <a:extLst>
              <a:ext uri="{FF2B5EF4-FFF2-40B4-BE49-F238E27FC236}">
                <a16:creationId xmlns:a16="http://schemas.microsoft.com/office/drawing/2014/main" id="{764502F5-56EE-354B-A3B1-E79F8B005172}"/>
              </a:ext>
            </a:extLst>
          </p:cNvPr>
          <p:cNvSpPr txBox="1"/>
          <p:nvPr userDrawn="1"/>
        </p:nvSpPr>
        <p:spPr>
          <a:xfrm>
            <a:off x="10410201" y="532278"/>
            <a:ext cx="671977" cy="307777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fld id="{32AF94B5-93D7-5247-B727-C7089232F508}" type="slidenum">
              <a:rPr lang="ru-RU" sz="2000" smtClean="0">
                <a:solidFill>
                  <a:srgbClr val="102D69"/>
                </a:solidFill>
                <a:latin typeface="HSE Sans" panose="02000000000000000000" pitchFamily="2" charset="0"/>
              </a:rPr>
              <a:t>‹#›</a:t>
            </a:fld>
            <a:endParaRPr lang="ru-RU" sz="2000" dirty="0">
              <a:solidFill>
                <a:srgbClr val="102D69"/>
              </a:solidFill>
              <a:latin typeface="HSE Sans" panose="02000000000000000000" pitchFamily="2" charset="0"/>
            </a:endParaRPr>
          </a:p>
        </p:txBody>
      </p:sp>
      <p:cxnSp>
        <p:nvCxnSpPr>
          <p:cNvPr id="10" name="Straight Connector 59">
            <a:extLst>
              <a:ext uri="{FF2B5EF4-FFF2-40B4-BE49-F238E27FC236}">
                <a16:creationId xmlns:a16="http://schemas.microsoft.com/office/drawing/2014/main" id="{A80E0956-5C10-CC40-A426-CBD2E0C4158E}"/>
              </a:ext>
            </a:extLst>
          </p:cNvPr>
          <p:cNvCxnSpPr>
            <a:cxnSpLocks/>
          </p:cNvCxnSpPr>
          <p:nvPr userDrawn="1"/>
        </p:nvCxnSpPr>
        <p:spPr>
          <a:xfrm>
            <a:off x="11643868" y="464363"/>
            <a:ext cx="0" cy="586260"/>
          </a:xfrm>
          <a:prstGeom prst="line">
            <a:avLst/>
          </a:prstGeom>
          <a:ln w="12700">
            <a:solidFill>
              <a:srgbClr val="102D69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" name="Текст 37">
            <a:extLst>
              <a:ext uri="{FF2B5EF4-FFF2-40B4-BE49-F238E27FC236}">
                <a16:creationId xmlns:a16="http://schemas.microsoft.com/office/drawing/2014/main" id="{6EC59AAD-5962-8D49-BF4D-7DA5D573073E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1143689" y="540904"/>
            <a:ext cx="1901825" cy="415925"/>
          </a:xfrm>
        </p:spPr>
        <p:txBody>
          <a:bodyPr lIns="0" tIns="0" rIns="0" bIns="0">
            <a:noAutofit/>
          </a:bodyPr>
          <a:lstStyle>
            <a:lvl1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1000" b="0" i="0">
                <a:latin typeface="HSE Sans" panose="02000000000000000000" pitchFamily="2" charset="0"/>
              </a:defRPr>
            </a:lvl1pPr>
            <a:lvl2pPr marL="457200" indent="0">
              <a:lnSpc>
                <a:spcPct val="100000"/>
              </a:lnSpc>
              <a:buNone/>
              <a:defRPr sz="1000" b="0" i="0">
                <a:latin typeface="HSE Sans" panose="02000000000000000000" pitchFamily="2" charset="0"/>
              </a:defRPr>
            </a:lvl2pPr>
            <a:lvl3pPr marL="914400" indent="0">
              <a:lnSpc>
                <a:spcPct val="100000"/>
              </a:lnSpc>
              <a:buNone/>
              <a:defRPr sz="1000" b="0" i="0">
                <a:latin typeface="HSE Sans" panose="02000000000000000000" pitchFamily="2" charset="0"/>
              </a:defRPr>
            </a:lvl3pPr>
            <a:lvl4pPr marL="1371600" indent="0">
              <a:lnSpc>
                <a:spcPct val="100000"/>
              </a:lnSpc>
              <a:buNone/>
              <a:defRPr sz="1000" b="0" i="0">
                <a:latin typeface="HSE Sans" panose="02000000000000000000" pitchFamily="2" charset="0"/>
              </a:defRPr>
            </a:lvl4pPr>
            <a:lvl5pPr marL="1828800" indent="0">
              <a:lnSpc>
                <a:spcPct val="100000"/>
              </a:lnSpc>
              <a:buNone/>
              <a:defRPr sz="1000" b="0" i="0">
                <a:latin typeface="HSE Sans" panose="02000000000000000000" pitchFamily="2" charset="0"/>
              </a:defRPr>
            </a:lvl5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ru-RU" sz="1000" dirty="0">
                <a:latin typeface="HSE Sans" panose="02000000000000000000" pitchFamily="2" charset="0"/>
              </a:rPr>
              <a:t>Название подразделения</a:t>
            </a:r>
            <a:br>
              <a:rPr lang="ru-RU" sz="1000" dirty="0">
                <a:latin typeface="HSE Sans" panose="02000000000000000000" pitchFamily="2" charset="0"/>
              </a:rPr>
            </a:br>
            <a:r>
              <a:rPr lang="ru-RU" sz="1000" dirty="0">
                <a:latin typeface="HSE Sans" panose="02000000000000000000" pitchFamily="2" charset="0"/>
              </a:rPr>
              <a:t>в две или три строки</a:t>
            </a:r>
            <a:r>
              <a:rPr lang="en-GB" sz="1000" dirty="0">
                <a:latin typeface="HSE Sans" panose="02000000000000000000" pitchFamily="2" charset="0"/>
              </a:rPr>
              <a:t> (10pt)</a:t>
            </a:r>
            <a:endParaRPr lang="ru-RU" sz="1000" dirty="0">
              <a:latin typeface="HSE Sans" panose="02000000000000000000" pitchFamily="2" charset="0"/>
            </a:endParaRPr>
          </a:p>
        </p:txBody>
      </p:sp>
      <p:sp>
        <p:nvSpPr>
          <p:cNvPr id="12" name="Текст 39">
            <a:extLst>
              <a:ext uri="{FF2B5EF4-FFF2-40B4-BE49-F238E27FC236}">
                <a16:creationId xmlns:a16="http://schemas.microsoft.com/office/drawing/2014/main" id="{49041ACC-EEF4-D34B-A7DE-87B1AF2ED383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3459163" y="548720"/>
            <a:ext cx="2070100" cy="408109"/>
          </a:xfrm>
        </p:spPr>
        <p:txBody>
          <a:bodyPr lIns="0" tIns="0" rIns="0" bIns="0">
            <a:noAutofit/>
          </a:bodyPr>
          <a:lstStyle>
            <a:lvl1pPr marL="0" indent="0">
              <a:lnSpc>
                <a:spcPct val="100000"/>
              </a:lnSpc>
              <a:spcBef>
                <a:spcPts val="0"/>
              </a:spcBef>
              <a:buNone/>
              <a:defRPr sz="1000" b="0" i="0">
                <a:solidFill>
                  <a:srgbClr val="0E2D69"/>
                </a:solidFill>
                <a:latin typeface="HSE Sans" panose="02000000000000000000" pitchFamily="2" charset="0"/>
              </a:defRPr>
            </a:lvl1pPr>
            <a:lvl2pPr marL="457200" indent="0">
              <a:buNone/>
              <a:defRPr sz="1000" b="0" i="0">
                <a:solidFill>
                  <a:srgbClr val="0E2D69"/>
                </a:solidFill>
                <a:latin typeface="HSE Sans" panose="02000000000000000000" pitchFamily="2" charset="0"/>
              </a:defRPr>
            </a:lvl2pPr>
            <a:lvl3pPr marL="914400" indent="0">
              <a:buNone/>
              <a:defRPr sz="1000" b="0" i="0">
                <a:solidFill>
                  <a:srgbClr val="0E2D69"/>
                </a:solidFill>
                <a:latin typeface="HSE Sans" panose="02000000000000000000" pitchFamily="2" charset="0"/>
              </a:defRPr>
            </a:lvl3pPr>
            <a:lvl4pPr marL="1371600" indent="0">
              <a:buNone/>
              <a:defRPr sz="1000" b="0" i="0">
                <a:solidFill>
                  <a:srgbClr val="0E2D69"/>
                </a:solidFill>
                <a:latin typeface="HSE Sans" panose="02000000000000000000" pitchFamily="2" charset="0"/>
              </a:defRPr>
            </a:lvl4pPr>
            <a:lvl5pPr marL="1828800" indent="0">
              <a:buNone/>
              <a:defRPr sz="1000" b="0" i="0">
                <a:solidFill>
                  <a:srgbClr val="0E2D69"/>
                </a:solidFill>
                <a:latin typeface="HSE Sans" panose="02000000000000000000" pitchFamily="2" charset="0"/>
              </a:defRPr>
            </a:lvl5pPr>
          </a:lstStyle>
          <a:p>
            <a:r>
              <a:rPr lang="ru-RU" sz="1000" dirty="0">
                <a:latin typeface="HSE Sans" panose="02000000000000000000" pitchFamily="2" charset="0"/>
              </a:rPr>
              <a:t>Название презентации может быть набрано в две или три строки</a:t>
            </a:r>
            <a:r>
              <a:rPr lang="en-GB" sz="1000" dirty="0">
                <a:latin typeface="HSE Sans" panose="02000000000000000000" pitchFamily="2" charset="0"/>
              </a:rPr>
              <a:t> (10pt)</a:t>
            </a:r>
            <a:endParaRPr lang="ru-RU" sz="1000" dirty="0">
              <a:latin typeface="HSE Sans" panose="02000000000000000000" pitchFamily="2" charset="0"/>
            </a:endParaRPr>
          </a:p>
        </p:txBody>
      </p:sp>
      <p:sp>
        <p:nvSpPr>
          <p:cNvPr id="14" name="Текст 39">
            <a:extLst>
              <a:ext uri="{FF2B5EF4-FFF2-40B4-BE49-F238E27FC236}">
                <a16:creationId xmlns:a16="http://schemas.microsoft.com/office/drawing/2014/main" id="{BF93B2CC-81A4-0943-AF6C-C86576792995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6259892" y="548720"/>
            <a:ext cx="2070100" cy="408109"/>
          </a:xfrm>
        </p:spPr>
        <p:txBody>
          <a:bodyPr lIns="0" tIns="0" rIns="0" bIns="0">
            <a:noAutofit/>
          </a:bodyPr>
          <a:lstStyle>
            <a:lvl1pPr marL="0" indent="0">
              <a:lnSpc>
                <a:spcPct val="100000"/>
              </a:lnSpc>
              <a:spcBef>
                <a:spcPts val="0"/>
              </a:spcBef>
              <a:buNone/>
              <a:defRPr sz="1000" b="0" i="0">
                <a:solidFill>
                  <a:srgbClr val="0E2D69"/>
                </a:solidFill>
                <a:latin typeface="HSE Sans" panose="02000000000000000000" pitchFamily="2" charset="0"/>
              </a:defRPr>
            </a:lvl1pPr>
            <a:lvl2pPr marL="457200" indent="0">
              <a:buNone/>
              <a:defRPr sz="1000" b="0" i="0">
                <a:solidFill>
                  <a:srgbClr val="0E2D69"/>
                </a:solidFill>
                <a:latin typeface="HSE Sans" panose="02000000000000000000" pitchFamily="2" charset="0"/>
              </a:defRPr>
            </a:lvl2pPr>
            <a:lvl3pPr marL="914400" indent="0">
              <a:buNone/>
              <a:defRPr sz="1000" b="0" i="0">
                <a:solidFill>
                  <a:srgbClr val="0E2D69"/>
                </a:solidFill>
                <a:latin typeface="HSE Sans" panose="02000000000000000000" pitchFamily="2" charset="0"/>
              </a:defRPr>
            </a:lvl3pPr>
            <a:lvl4pPr marL="1371600" indent="0">
              <a:buNone/>
              <a:defRPr sz="1000" b="0" i="0">
                <a:solidFill>
                  <a:srgbClr val="0E2D69"/>
                </a:solidFill>
                <a:latin typeface="HSE Sans" panose="02000000000000000000" pitchFamily="2" charset="0"/>
              </a:defRPr>
            </a:lvl4pPr>
            <a:lvl5pPr marL="1828800" indent="0">
              <a:buNone/>
              <a:defRPr sz="1000" b="0" i="0">
                <a:solidFill>
                  <a:srgbClr val="0E2D69"/>
                </a:solidFill>
                <a:latin typeface="HSE Sans" panose="02000000000000000000" pitchFamily="2" charset="0"/>
              </a:defRPr>
            </a:lvl5pPr>
          </a:lstStyle>
          <a:p>
            <a:r>
              <a:rPr lang="ru-RU" sz="1000" dirty="0">
                <a:latin typeface="HSE Sans" panose="02000000000000000000" pitchFamily="2" charset="0"/>
              </a:rPr>
              <a:t>Название раздела может быть набрано в две или три строки</a:t>
            </a:r>
            <a:r>
              <a:rPr lang="en-GB" sz="1000" dirty="0">
                <a:latin typeface="HSE Sans" panose="02000000000000000000" pitchFamily="2" charset="0"/>
              </a:rPr>
              <a:t> (10pt)</a:t>
            </a:r>
            <a:endParaRPr lang="ru-RU" sz="1000" dirty="0">
              <a:latin typeface="HSE Sans" panose="02000000000000000000" pitchFamily="2" charset="0"/>
            </a:endParaRPr>
          </a:p>
        </p:txBody>
      </p:sp>
      <p:sp>
        <p:nvSpPr>
          <p:cNvPr id="15" name="Текст 22">
            <a:extLst>
              <a:ext uri="{FF2B5EF4-FFF2-40B4-BE49-F238E27FC236}">
                <a16:creationId xmlns:a16="http://schemas.microsoft.com/office/drawing/2014/main" id="{51340CB4-0355-3640-A212-F684523CDCCF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585787" y="1447065"/>
            <a:ext cx="11058065" cy="307778"/>
          </a:xfrm>
        </p:spPr>
        <p:txBody>
          <a:bodyPr lIns="0" tIns="0" rIns="0" bIns="0">
            <a:noAutofit/>
          </a:bodyPr>
          <a:lstStyle>
            <a:lvl1pPr marL="0" indent="0">
              <a:buNone/>
              <a:defRPr sz="1600" b="0" i="0">
                <a:solidFill>
                  <a:srgbClr val="0E2D69"/>
                </a:solidFill>
                <a:latin typeface="HSE Sans" panose="02000000000000000000" pitchFamily="2" charset="0"/>
              </a:defRPr>
            </a:lvl1pPr>
            <a:lvl2pPr>
              <a:defRPr sz="1600" b="0" i="0">
                <a:solidFill>
                  <a:srgbClr val="0E2D69"/>
                </a:solidFill>
                <a:latin typeface="HSE Sans" panose="02000000000000000000" pitchFamily="2" charset="0"/>
              </a:defRPr>
            </a:lvl2pPr>
            <a:lvl3pPr>
              <a:defRPr sz="1600" b="0" i="0">
                <a:solidFill>
                  <a:srgbClr val="0E2D69"/>
                </a:solidFill>
                <a:latin typeface="HSE Sans" panose="02000000000000000000" pitchFamily="2" charset="0"/>
              </a:defRPr>
            </a:lvl3pPr>
            <a:lvl4pPr>
              <a:defRPr sz="1600" b="0" i="0">
                <a:solidFill>
                  <a:srgbClr val="0E2D69"/>
                </a:solidFill>
                <a:latin typeface="HSE Sans" panose="02000000000000000000" pitchFamily="2" charset="0"/>
              </a:defRPr>
            </a:lvl4pPr>
            <a:lvl5pPr>
              <a:defRPr sz="1600" b="0" i="0">
                <a:solidFill>
                  <a:srgbClr val="0E2D69"/>
                </a:solidFill>
                <a:latin typeface="HSE Sans" panose="02000000000000000000" pitchFamily="2" charset="0"/>
              </a:defRPr>
            </a:lvl5pPr>
          </a:lstStyle>
          <a:p>
            <a:r>
              <a:rPr lang="ru-RU" sz="1600" dirty="0">
                <a:solidFill>
                  <a:srgbClr val="102D69"/>
                </a:solidFill>
                <a:latin typeface="HSE Sans" panose="02000000000000000000" pitchFamily="2" charset="0"/>
              </a:rPr>
              <a:t>Название таблицы. Обратите внимание, что название графика набирается меньшим кеглем, чем заголовок (16</a:t>
            </a:r>
            <a:r>
              <a:rPr lang="en-GB" sz="1600" dirty="0" err="1">
                <a:solidFill>
                  <a:srgbClr val="102D69"/>
                </a:solidFill>
                <a:latin typeface="HSE Sans" panose="02000000000000000000" pitchFamily="2" charset="0"/>
              </a:rPr>
              <a:t>pt</a:t>
            </a:r>
            <a:r>
              <a:rPr lang="en-GB" sz="1600" dirty="0">
                <a:solidFill>
                  <a:srgbClr val="102D69"/>
                </a:solidFill>
                <a:latin typeface="HSE Sans" panose="02000000000000000000" pitchFamily="2" charset="0"/>
              </a:rPr>
              <a:t>)</a:t>
            </a:r>
            <a:endParaRPr lang="ru-RU" sz="1600" dirty="0">
              <a:solidFill>
                <a:srgbClr val="102D69"/>
              </a:solidFill>
              <a:latin typeface="HSE Sans" panose="02000000000000000000" pitchFamily="2" charset="0"/>
            </a:endParaRPr>
          </a:p>
        </p:txBody>
      </p:sp>
      <p:sp>
        <p:nvSpPr>
          <p:cNvPr id="17" name="Текст 16">
            <a:extLst>
              <a:ext uri="{FF2B5EF4-FFF2-40B4-BE49-F238E27FC236}">
                <a16:creationId xmlns:a16="http://schemas.microsoft.com/office/drawing/2014/main" id="{8C6F2EA4-CEDC-324C-9C06-8713118041EB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585788" y="5739189"/>
            <a:ext cx="6824303" cy="703205"/>
          </a:xfrm>
        </p:spPr>
        <p:txBody>
          <a:bodyPr lIns="0" tIns="0" rIns="0" bIns="0">
            <a:normAutofit/>
          </a:bodyPr>
          <a:lstStyle>
            <a:lvl1pPr marL="0" marR="0" indent="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Tx/>
              <a:buSzTx/>
              <a:buFontTx/>
              <a:buNone/>
              <a:tabLst/>
              <a:defRPr sz="1300" b="0" i="0">
                <a:solidFill>
                  <a:srgbClr val="0E2D69"/>
                </a:solidFill>
                <a:latin typeface="HSE Sans" panose="02000000000000000000" pitchFamily="2" charset="0"/>
              </a:defRPr>
            </a:lvl1pPr>
            <a:lvl2pPr>
              <a:defRPr sz="1300" b="0" i="0">
                <a:solidFill>
                  <a:srgbClr val="0E2D69"/>
                </a:solidFill>
                <a:latin typeface="HSE Sans" panose="02000000000000000000" pitchFamily="2" charset="0"/>
              </a:defRPr>
            </a:lvl2pPr>
            <a:lvl3pPr>
              <a:defRPr sz="1300" b="0" i="0">
                <a:solidFill>
                  <a:srgbClr val="0E2D69"/>
                </a:solidFill>
                <a:latin typeface="HSE Sans" panose="02000000000000000000" pitchFamily="2" charset="0"/>
              </a:defRPr>
            </a:lvl3pPr>
            <a:lvl4pPr>
              <a:defRPr sz="1300" b="0" i="0">
                <a:solidFill>
                  <a:srgbClr val="0E2D69"/>
                </a:solidFill>
                <a:latin typeface="HSE Sans" panose="02000000000000000000" pitchFamily="2" charset="0"/>
              </a:defRPr>
            </a:lvl4pPr>
            <a:lvl5pPr>
              <a:defRPr sz="1300" b="0" i="0">
                <a:solidFill>
                  <a:srgbClr val="0E2D69"/>
                </a:solidFill>
                <a:latin typeface="HSE Sans" panose="02000000000000000000" pitchFamily="2" charset="0"/>
              </a:defRPr>
            </a:lvl5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ru-RU" sz="1300" b="0" dirty="0">
                <a:ln>
                  <a:noFill/>
                </a:ln>
                <a:latin typeface="HSE Sans" panose="02000000000000000000" pitchFamily="2" charset="0"/>
              </a:rPr>
              <a:t>Мы рекомендуем очень аккуратно использовать жирное начертание, старайтесь выделять жирным самое важное. </a:t>
            </a:r>
            <a:r>
              <a:rPr lang="ru-RU" sz="1300" dirty="0">
                <a:latin typeface="HSE Sans" panose="02000000000000000000" pitchFamily="2" charset="0"/>
              </a:rPr>
              <a:t>Также старайтесь не использовать выделение жирным начертанием вместе с заливкой ячеек каким-либо цветом, достаточно и одного акцента.</a:t>
            </a:r>
            <a:endParaRPr lang="en-RU" sz="1300" b="0">
              <a:ln>
                <a:noFill/>
              </a:ln>
              <a:latin typeface="HSE Sans" panose="02000000000000000000" pitchFamily="2" charset="0"/>
            </a:endParaRPr>
          </a:p>
        </p:txBody>
      </p:sp>
      <p:sp>
        <p:nvSpPr>
          <p:cNvPr id="19" name="Таблица 18">
            <a:extLst>
              <a:ext uri="{FF2B5EF4-FFF2-40B4-BE49-F238E27FC236}">
                <a16:creationId xmlns:a16="http://schemas.microsoft.com/office/drawing/2014/main" id="{7B291085-A9B9-D842-B1A7-96258FAF012C}"/>
              </a:ext>
            </a:extLst>
          </p:cNvPr>
          <p:cNvSpPr>
            <a:spLocks noGrp="1"/>
          </p:cNvSpPr>
          <p:nvPr>
            <p:ph type="tbl" sz="quarter" idx="19"/>
          </p:nvPr>
        </p:nvSpPr>
        <p:spPr>
          <a:xfrm>
            <a:off x="585787" y="1984076"/>
            <a:ext cx="11058527" cy="3519576"/>
          </a:xfrm>
        </p:spPr>
        <p:txBody>
          <a:bodyPr/>
          <a:lstStyle/>
          <a:p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44016032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Таблица_2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4" descr="Icon&#10;&#10;Description automatically generated">
            <a:extLst>
              <a:ext uri="{FF2B5EF4-FFF2-40B4-BE49-F238E27FC236}">
                <a16:creationId xmlns:a16="http://schemas.microsoft.com/office/drawing/2014/main" id="{259ABC72-D738-1143-BF2A-D85AE9A4F73B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517199" y="464363"/>
            <a:ext cx="448276" cy="448276"/>
          </a:xfrm>
          <a:prstGeom prst="rect">
            <a:avLst/>
          </a:prstGeom>
        </p:spPr>
      </p:pic>
      <p:cxnSp>
        <p:nvCxnSpPr>
          <p:cNvPr id="9" name="Straight Connector 19">
            <a:extLst>
              <a:ext uri="{FF2B5EF4-FFF2-40B4-BE49-F238E27FC236}">
                <a16:creationId xmlns:a16="http://schemas.microsoft.com/office/drawing/2014/main" id="{237A1E42-2FC3-8841-8C41-992C5BC2368D}"/>
              </a:ext>
            </a:extLst>
          </p:cNvPr>
          <p:cNvCxnSpPr>
            <a:cxnSpLocks/>
          </p:cNvCxnSpPr>
          <p:nvPr userDrawn="1"/>
        </p:nvCxnSpPr>
        <p:spPr>
          <a:xfrm>
            <a:off x="3298686" y="464363"/>
            <a:ext cx="0" cy="586260"/>
          </a:xfrm>
          <a:prstGeom prst="line">
            <a:avLst/>
          </a:prstGeom>
          <a:ln w="12700">
            <a:solidFill>
              <a:srgbClr val="102D69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" name="Straight Connector 21">
            <a:extLst>
              <a:ext uri="{FF2B5EF4-FFF2-40B4-BE49-F238E27FC236}">
                <a16:creationId xmlns:a16="http://schemas.microsoft.com/office/drawing/2014/main" id="{47503EA0-3883-E24D-9EB8-7B6175182929}"/>
              </a:ext>
            </a:extLst>
          </p:cNvPr>
          <p:cNvCxnSpPr>
            <a:cxnSpLocks/>
          </p:cNvCxnSpPr>
          <p:nvPr userDrawn="1"/>
        </p:nvCxnSpPr>
        <p:spPr>
          <a:xfrm>
            <a:off x="6099416" y="464363"/>
            <a:ext cx="0" cy="586260"/>
          </a:xfrm>
          <a:prstGeom prst="line">
            <a:avLst/>
          </a:prstGeom>
          <a:ln w="12700">
            <a:solidFill>
              <a:srgbClr val="102D69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" name="Straight Connector 25">
            <a:extLst>
              <a:ext uri="{FF2B5EF4-FFF2-40B4-BE49-F238E27FC236}">
                <a16:creationId xmlns:a16="http://schemas.microsoft.com/office/drawing/2014/main" id="{E0144DF2-9891-324D-B34E-AFA025FBCBF9}"/>
              </a:ext>
            </a:extLst>
          </p:cNvPr>
          <p:cNvCxnSpPr>
            <a:cxnSpLocks/>
          </p:cNvCxnSpPr>
          <p:nvPr userDrawn="1"/>
        </p:nvCxnSpPr>
        <p:spPr>
          <a:xfrm>
            <a:off x="10277081" y="464363"/>
            <a:ext cx="0" cy="586260"/>
          </a:xfrm>
          <a:prstGeom prst="line">
            <a:avLst/>
          </a:prstGeom>
          <a:ln w="12700">
            <a:solidFill>
              <a:srgbClr val="102D69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" name="TextBox 11">
            <a:extLst>
              <a:ext uri="{FF2B5EF4-FFF2-40B4-BE49-F238E27FC236}">
                <a16:creationId xmlns:a16="http://schemas.microsoft.com/office/drawing/2014/main" id="{F33F65D6-1072-F140-B6A5-758D7B595A92}"/>
              </a:ext>
            </a:extLst>
          </p:cNvPr>
          <p:cNvSpPr txBox="1"/>
          <p:nvPr userDrawn="1"/>
        </p:nvSpPr>
        <p:spPr>
          <a:xfrm>
            <a:off x="10410201" y="532278"/>
            <a:ext cx="671977" cy="307777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fld id="{32AF94B5-93D7-5247-B727-C7089232F508}" type="slidenum">
              <a:rPr lang="ru-RU" sz="2000" smtClean="0">
                <a:solidFill>
                  <a:srgbClr val="102D69"/>
                </a:solidFill>
                <a:latin typeface="HSE Sans" panose="02000000000000000000" pitchFamily="2" charset="0"/>
              </a:rPr>
              <a:t>‹#›</a:t>
            </a:fld>
            <a:endParaRPr lang="ru-RU" sz="2000" dirty="0">
              <a:solidFill>
                <a:srgbClr val="102D69"/>
              </a:solidFill>
              <a:latin typeface="HSE Sans" panose="02000000000000000000" pitchFamily="2" charset="0"/>
            </a:endParaRPr>
          </a:p>
        </p:txBody>
      </p:sp>
      <p:cxnSp>
        <p:nvCxnSpPr>
          <p:cNvPr id="13" name="Straight Connector 59">
            <a:extLst>
              <a:ext uri="{FF2B5EF4-FFF2-40B4-BE49-F238E27FC236}">
                <a16:creationId xmlns:a16="http://schemas.microsoft.com/office/drawing/2014/main" id="{5F1F09D4-22FA-7B4B-9488-F8FDDCC2D447}"/>
              </a:ext>
            </a:extLst>
          </p:cNvPr>
          <p:cNvCxnSpPr>
            <a:cxnSpLocks/>
          </p:cNvCxnSpPr>
          <p:nvPr userDrawn="1"/>
        </p:nvCxnSpPr>
        <p:spPr>
          <a:xfrm>
            <a:off x="11643868" y="464363"/>
            <a:ext cx="0" cy="586260"/>
          </a:xfrm>
          <a:prstGeom prst="line">
            <a:avLst/>
          </a:prstGeom>
          <a:ln w="12700">
            <a:solidFill>
              <a:srgbClr val="102D69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" name="Текст 37">
            <a:extLst>
              <a:ext uri="{FF2B5EF4-FFF2-40B4-BE49-F238E27FC236}">
                <a16:creationId xmlns:a16="http://schemas.microsoft.com/office/drawing/2014/main" id="{44D0326E-FD7A-3541-A998-62A1C30E2738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1143689" y="540904"/>
            <a:ext cx="1901825" cy="415925"/>
          </a:xfrm>
        </p:spPr>
        <p:txBody>
          <a:bodyPr lIns="0" tIns="0" rIns="0" bIns="0">
            <a:noAutofit/>
          </a:bodyPr>
          <a:lstStyle>
            <a:lvl1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1000" b="0" i="0">
                <a:latin typeface="HSE Sans" panose="02000000000000000000" pitchFamily="2" charset="0"/>
              </a:defRPr>
            </a:lvl1pPr>
            <a:lvl2pPr marL="457200" indent="0">
              <a:lnSpc>
                <a:spcPct val="100000"/>
              </a:lnSpc>
              <a:buNone/>
              <a:defRPr sz="1000" b="0" i="0">
                <a:latin typeface="HSE Sans" panose="02000000000000000000" pitchFamily="2" charset="0"/>
              </a:defRPr>
            </a:lvl2pPr>
            <a:lvl3pPr marL="914400" indent="0">
              <a:lnSpc>
                <a:spcPct val="100000"/>
              </a:lnSpc>
              <a:buNone/>
              <a:defRPr sz="1000" b="0" i="0">
                <a:latin typeface="HSE Sans" panose="02000000000000000000" pitchFamily="2" charset="0"/>
              </a:defRPr>
            </a:lvl3pPr>
            <a:lvl4pPr marL="1371600" indent="0">
              <a:lnSpc>
                <a:spcPct val="100000"/>
              </a:lnSpc>
              <a:buNone/>
              <a:defRPr sz="1000" b="0" i="0">
                <a:latin typeface="HSE Sans" panose="02000000000000000000" pitchFamily="2" charset="0"/>
              </a:defRPr>
            </a:lvl4pPr>
            <a:lvl5pPr marL="1828800" indent="0">
              <a:lnSpc>
                <a:spcPct val="100000"/>
              </a:lnSpc>
              <a:buNone/>
              <a:defRPr sz="1000" b="0" i="0">
                <a:latin typeface="HSE Sans" panose="02000000000000000000" pitchFamily="2" charset="0"/>
              </a:defRPr>
            </a:lvl5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ru-RU" sz="1000" dirty="0">
                <a:latin typeface="HSE Sans" panose="02000000000000000000" pitchFamily="2" charset="0"/>
              </a:rPr>
              <a:t>Название подразделения</a:t>
            </a:r>
            <a:br>
              <a:rPr lang="ru-RU" sz="1000" dirty="0">
                <a:latin typeface="HSE Sans" panose="02000000000000000000" pitchFamily="2" charset="0"/>
              </a:rPr>
            </a:br>
            <a:r>
              <a:rPr lang="ru-RU" sz="1000" dirty="0">
                <a:latin typeface="HSE Sans" panose="02000000000000000000" pitchFamily="2" charset="0"/>
              </a:rPr>
              <a:t>в две или три строки</a:t>
            </a:r>
            <a:r>
              <a:rPr lang="en-GB" sz="1000" dirty="0">
                <a:latin typeface="HSE Sans" panose="02000000000000000000" pitchFamily="2" charset="0"/>
              </a:rPr>
              <a:t> (10pt)</a:t>
            </a:r>
            <a:endParaRPr lang="ru-RU" sz="1000" dirty="0">
              <a:latin typeface="HSE Sans" panose="02000000000000000000" pitchFamily="2" charset="0"/>
            </a:endParaRPr>
          </a:p>
        </p:txBody>
      </p:sp>
      <p:sp>
        <p:nvSpPr>
          <p:cNvPr id="15" name="Текст 39">
            <a:extLst>
              <a:ext uri="{FF2B5EF4-FFF2-40B4-BE49-F238E27FC236}">
                <a16:creationId xmlns:a16="http://schemas.microsoft.com/office/drawing/2014/main" id="{279CCCA0-F959-5245-8321-106D3C5E837D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3459163" y="548720"/>
            <a:ext cx="2070100" cy="408109"/>
          </a:xfrm>
        </p:spPr>
        <p:txBody>
          <a:bodyPr lIns="0" tIns="0" rIns="0" bIns="0">
            <a:noAutofit/>
          </a:bodyPr>
          <a:lstStyle>
            <a:lvl1pPr marL="0" indent="0">
              <a:lnSpc>
                <a:spcPct val="100000"/>
              </a:lnSpc>
              <a:spcBef>
                <a:spcPts val="0"/>
              </a:spcBef>
              <a:buNone/>
              <a:defRPr sz="1000" b="0" i="0">
                <a:solidFill>
                  <a:srgbClr val="0E2D69"/>
                </a:solidFill>
                <a:latin typeface="HSE Sans" panose="02000000000000000000" pitchFamily="2" charset="0"/>
              </a:defRPr>
            </a:lvl1pPr>
            <a:lvl2pPr marL="457200" indent="0">
              <a:buNone/>
              <a:defRPr sz="1000" b="0" i="0">
                <a:solidFill>
                  <a:srgbClr val="0E2D69"/>
                </a:solidFill>
                <a:latin typeface="HSE Sans" panose="02000000000000000000" pitchFamily="2" charset="0"/>
              </a:defRPr>
            </a:lvl2pPr>
            <a:lvl3pPr marL="914400" indent="0">
              <a:buNone/>
              <a:defRPr sz="1000" b="0" i="0">
                <a:solidFill>
                  <a:srgbClr val="0E2D69"/>
                </a:solidFill>
                <a:latin typeface="HSE Sans" panose="02000000000000000000" pitchFamily="2" charset="0"/>
              </a:defRPr>
            </a:lvl3pPr>
            <a:lvl4pPr marL="1371600" indent="0">
              <a:buNone/>
              <a:defRPr sz="1000" b="0" i="0">
                <a:solidFill>
                  <a:srgbClr val="0E2D69"/>
                </a:solidFill>
                <a:latin typeface="HSE Sans" panose="02000000000000000000" pitchFamily="2" charset="0"/>
              </a:defRPr>
            </a:lvl4pPr>
            <a:lvl5pPr marL="1828800" indent="0">
              <a:buNone/>
              <a:defRPr sz="1000" b="0" i="0">
                <a:solidFill>
                  <a:srgbClr val="0E2D69"/>
                </a:solidFill>
                <a:latin typeface="HSE Sans" panose="02000000000000000000" pitchFamily="2" charset="0"/>
              </a:defRPr>
            </a:lvl5pPr>
          </a:lstStyle>
          <a:p>
            <a:r>
              <a:rPr lang="ru-RU" sz="1000" dirty="0">
                <a:latin typeface="HSE Sans" panose="02000000000000000000" pitchFamily="2" charset="0"/>
              </a:rPr>
              <a:t>Название презентации может быть набрано в две или три строки</a:t>
            </a:r>
            <a:r>
              <a:rPr lang="en-GB" sz="1000" dirty="0">
                <a:latin typeface="HSE Sans" panose="02000000000000000000" pitchFamily="2" charset="0"/>
              </a:rPr>
              <a:t> (10pt)</a:t>
            </a:r>
            <a:endParaRPr lang="ru-RU" sz="1000" dirty="0">
              <a:latin typeface="HSE Sans" panose="02000000000000000000" pitchFamily="2" charset="0"/>
            </a:endParaRPr>
          </a:p>
        </p:txBody>
      </p:sp>
      <p:sp>
        <p:nvSpPr>
          <p:cNvPr id="17" name="Текст 39">
            <a:extLst>
              <a:ext uri="{FF2B5EF4-FFF2-40B4-BE49-F238E27FC236}">
                <a16:creationId xmlns:a16="http://schemas.microsoft.com/office/drawing/2014/main" id="{8B839C6B-8494-8841-9714-4C8F710F8400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6259892" y="548720"/>
            <a:ext cx="2070100" cy="408109"/>
          </a:xfrm>
        </p:spPr>
        <p:txBody>
          <a:bodyPr lIns="0" tIns="0" rIns="0" bIns="0">
            <a:noAutofit/>
          </a:bodyPr>
          <a:lstStyle>
            <a:lvl1pPr marL="0" indent="0">
              <a:lnSpc>
                <a:spcPct val="100000"/>
              </a:lnSpc>
              <a:spcBef>
                <a:spcPts val="0"/>
              </a:spcBef>
              <a:buNone/>
              <a:defRPr sz="1000" b="0" i="0">
                <a:solidFill>
                  <a:srgbClr val="0E2D69"/>
                </a:solidFill>
                <a:latin typeface="HSE Sans" panose="02000000000000000000" pitchFamily="2" charset="0"/>
              </a:defRPr>
            </a:lvl1pPr>
            <a:lvl2pPr marL="457200" indent="0">
              <a:buNone/>
              <a:defRPr sz="1000" b="0" i="0">
                <a:solidFill>
                  <a:srgbClr val="0E2D69"/>
                </a:solidFill>
                <a:latin typeface="HSE Sans" panose="02000000000000000000" pitchFamily="2" charset="0"/>
              </a:defRPr>
            </a:lvl2pPr>
            <a:lvl3pPr marL="914400" indent="0">
              <a:buNone/>
              <a:defRPr sz="1000" b="0" i="0">
                <a:solidFill>
                  <a:srgbClr val="0E2D69"/>
                </a:solidFill>
                <a:latin typeface="HSE Sans" panose="02000000000000000000" pitchFamily="2" charset="0"/>
              </a:defRPr>
            </a:lvl3pPr>
            <a:lvl4pPr marL="1371600" indent="0">
              <a:buNone/>
              <a:defRPr sz="1000" b="0" i="0">
                <a:solidFill>
                  <a:srgbClr val="0E2D69"/>
                </a:solidFill>
                <a:latin typeface="HSE Sans" panose="02000000000000000000" pitchFamily="2" charset="0"/>
              </a:defRPr>
            </a:lvl4pPr>
            <a:lvl5pPr marL="1828800" indent="0">
              <a:buNone/>
              <a:defRPr sz="1000" b="0" i="0">
                <a:solidFill>
                  <a:srgbClr val="0E2D69"/>
                </a:solidFill>
                <a:latin typeface="HSE Sans" panose="02000000000000000000" pitchFamily="2" charset="0"/>
              </a:defRPr>
            </a:lvl5pPr>
          </a:lstStyle>
          <a:p>
            <a:r>
              <a:rPr lang="ru-RU" sz="1000" dirty="0">
                <a:latin typeface="HSE Sans" panose="02000000000000000000" pitchFamily="2" charset="0"/>
              </a:rPr>
              <a:t>Название раздела может быть набрано в две или три строки</a:t>
            </a:r>
            <a:r>
              <a:rPr lang="en-GB" sz="1000" dirty="0">
                <a:latin typeface="HSE Sans" panose="02000000000000000000" pitchFamily="2" charset="0"/>
              </a:rPr>
              <a:t> (10pt)</a:t>
            </a:r>
            <a:endParaRPr lang="ru-RU" sz="1000" dirty="0">
              <a:latin typeface="HSE Sans" panose="02000000000000000000" pitchFamily="2" charset="0"/>
            </a:endParaRPr>
          </a:p>
        </p:txBody>
      </p:sp>
      <p:sp>
        <p:nvSpPr>
          <p:cNvPr id="18" name="Текст 22">
            <a:extLst>
              <a:ext uri="{FF2B5EF4-FFF2-40B4-BE49-F238E27FC236}">
                <a16:creationId xmlns:a16="http://schemas.microsoft.com/office/drawing/2014/main" id="{4D940599-2B77-CE47-91E6-CDB51ADE1840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585787" y="1447064"/>
            <a:ext cx="7617877" cy="537011"/>
          </a:xfrm>
        </p:spPr>
        <p:txBody>
          <a:bodyPr lIns="0" tIns="0" rIns="0" bIns="0">
            <a:noAutofit/>
          </a:bodyPr>
          <a:lstStyle>
            <a:lvl1pPr marL="0" indent="0">
              <a:buNone/>
              <a:defRPr sz="1600" b="0" i="0">
                <a:solidFill>
                  <a:srgbClr val="0E2D69"/>
                </a:solidFill>
                <a:latin typeface="HSE Sans" panose="02000000000000000000" pitchFamily="2" charset="0"/>
              </a:defRPr>
            </a:lvl1pPr>
            <a:lvl2pPr>
              <a:defRPr sz="1600" b="0" i="0">
                <a:solidFill>
                  <a:srgbClr val="0E2D69"/>
                </a:solidFill>
                <a:latin typeface="HSE Sans" panose="02000000000000000000" pitchFamily="2" charset="0"/>
              </a:defRPr>
            </a:lvl2pPr>
            <a:lvl3pPr>
              <a:defRPr sz="1600" b="0" i="0">
                <a:solidFill>
                  <a:srgbClr val="0E2D69"/>
                </a:solidFill>
                <a:latin typeface="HSE Sans" panose="02000000000000000000" pitchFamily="2" charset="0"/>
              </a:defRPr>
            </a:lvl3pPr>
            <a:lvl4pPr>
              <a:defRPr sz="1600" b="0" i="0">
                <a:solidFill>
                  <a:srgbClr val="0E2D69"/>
                </a:solidFill>
                <a:latin typeface="HSE Sans" panose="02000000000000000000" pitchFamily="2" charset="0"/>
              </a:defRPr>
            </a:lvl4pPr>
            <a:lvl5pPr>
              <a:defRPr sz="1600" b="0" i="0">
                <a:solidFill>
                  <a:srgbClr val="0E2D69"/>
                </a:solidFill>
                <a:latin typeface="HSE Sans" panose="02000000000000000000" pitchFamily="2" charset="0"/>
              </a:defRPr>
            </a:lvl5pPr>
          </a:lstStyle>
          <a:p>
            <a:r>
              <a:rPr lang="ru-RU" sz="1600" dirty="0">
                <a:solidFill>
                  <a:srgbClr val="102D69"/>
                </a:solidFill>
                <a:latin typeface="HSE Sans" panose="02000000000000000000" pitchFamily="2" charset="0"/>
              </a:rPr>
              <a:t>Название таблицы. Обратите внимание, что название графика набирается меньшим кеглем, чем заголовок (16</a:t>
            </a:r>
            <a:r>
              <a:rPr lang="en-GB" sz="1600" dirty="0" err="1">
                <a:solidFill>
                  <a:srgbClr val="102D69"/>
                </a:solidFill>
                <a:latin typeface="HSE Sans" panose="02000000000000000000" pitchFamily="2" charset="0"/>
              </a:rPr>
              <a:t>pt</a:t>
            </a:r>
            <a:r>
              <a:rPr lang="en-GB" sz="1600" dirty="0">
                <a:solidFill>
                  <a:srgbClr val="102D69"/>
                </a:solidFill>
                <a:latin typeface="HSE Sans" panose="02000000000000000000" pitchFamily="2" charset="0"/>
              </a:rPr>
              <a:t>)</a:t>
            </a:r>
            <a:endParaRPr lang="ru-RU" sz="1600" dirty="0">
              <a:solidFill>
                <a:srgbClr val="102D69"/>
              </a:solidFill>
              <a:latin typeface="HSE Sans" panose="02000000000000000000" pitchFamily="2" charset="0"/>
            </a:endParaRPr>
          </a:p>
        </p:txBody>
      </p:sp>
      <p:sp>
        <p:nvSpPr>
          <p:cNvPr id="19" name="Текст 16">
            <a:extLst>
              <a:ext uri="{FF2B5EF4-FFF2-40B4-BE49-F238E27FC236}">
                <a16:creationId xmlns:a16="http://schemas.microsoft.com/office/drawing/2014/main" id="{A7333712-9DED-4F4B-B209-2F13075EDB3F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585788" y="5739189"/>
            <a:ext cx="6824303" cy="703205"/>
          </a:xfrm>
        </p:spPr>
        <p:txBody>
          <a:bodyPr lIns="0" tIns="0" rIns="0" bIns="0">
            <a:normAutofit/>
          </a:bodyPr>
          <a:lstStyle>
            <a:lvl1pPr marL="0" marR="0" indent="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Tx/>
              <a:buSzTx/>
              <a:buFontTx/>
              <a:buNone/>
              <a:tabLst/>
              <a:defRPr sz="1300" b="0" i="0">
                <a:solidFill>
                  <a:srgbClr val="0E2D69"/>
                </a:solidFill>
                <a:latin typeface="HSE Sans" panose="02000000000000000000" pitchFamily="2" charset="0"/>
              </a:defRPr>
            </a:lvl1pPr>
            <a:lvl2pPr>
              <a:defRPr sz="1300" b="0" i="0">
                <a:solidFill>
                  <a:srgbClr val="0E2D69"/>
                </a:solidFill>
                <a:latin typeface="HSE Sans" panose="02000000000000000000" pitchFamily="2" charset="0"/>
              </a:defRPr>
            </a:lvl2pPr>
            <a:lvl3pPr>
              <a:defRPr sz="1300" b="0" i="0">
                <a:solidFill>
                  <a:srgbClr val="0E2D69"/>
                </a:solidFill>
                <a:latin typeface="HSE Sans" panose="02000000000000000000" pitchFamily="2" charset="0"/>
              </a:defRPr>
            </a:lvl3pPr>
            <a:lvl4pPr>
              <a:defRPr sz="1300" b="0" i="0">
                <a:solidFill>
                  <a:srgbClr val="0E2D69"/>
                </a:solidFill>
                <a:latin typeface="HSE Sans" panose="02000000000000000000" pitchFamily="2" charset="0"/>
              </a:defRPr>
            </a:lvl4pPr>
            <a:lvl5pPr>
              <a:defRPr sz="1300" b="0" i="0">
                <a:solidFill>
                  <a:srgbClr val="0E2D69"/>
                </a:solidFill>
                <a:latin typeface="HSE Sans" panose="02000000000000000000" pitchFamily="2" charset="0"/>
              </a:defRPr>
            </a:lvl5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ru-RU" sz="1300" b="0" dirty="0">
                <a:ln>
                  <a:noFill/>
                </a:ln>
                <a:latin typeface="HSE Sans" panose="02000000000000000000" pitchFamily="2" charset="0"/>
              </a:rPr>
              <a:t>Мы рекомендуем очень аккуратно использовать жирное начертание, старайтесь выделять жирным самое важное. </a:t>
            </a:r>
            <a:r>
              <a:rPr lang="ru-RU" sz="1300" dirty="0">
                <a:latin typeface="HSE Sans" panose="02000000000000000000" pitchFamily="2" charset="0"/>
              </a:rPr>
              <a:t>Также старайтесь не использовать выделение жирным начертанием вместе с заливкой ячеек каким-либо цветом, достаточно и одного акцента.</a:t>
            </a:r>
            <a:endParaRPr lang="en-RU" sz="1300" b="0">
              <a:ln>
                <a:noFill/>
              </a:ln>
              <a:latin typeface="HSE Sans" panose="02000000000000000000" pitchFamily="2" charset="0"/>
            </a:endParaRPr>
          </a:p>
        </p:txBody>
      </p:sp>
      <p:sp>
        <p:nvSpPr>
          <p:cNvPr id="20" name="Таблица 18">
            <a:extLst>
              <a:ext uri="{FF2B5EF4-FFF2-40B4-BE49-F238E27FC236}">
                <a16:creationId xmlns:a16="http://schemas.microsoft.com/office/drawing/2014/main" id="{DD467C42-8209-B740-8419-DBB6A6F7D5EE}"/>
              </a:ext>
            </a:extLst>
          </p:cNvPr>
          <p:cNvSpPr>
            <a:spLocks noGrp="1"/>
          </p:cNvSpPr>
          <p:nvPr>
            <p:ph type="tbl" sz="quarter" idx="19"/>
          </p:nvPr>
        </p:nvSpPr>
        <p:spPr>
          <a:xfrm>
            <a:off x="585787" y="2208362"/>
            <a:ext cx="7617895" cy="3295290"/>
          </a:xfrm>
        </p:spPr>
        <p:txBody>
          <a:bodyPr/>
          <a:lstStyle/>
          <a:p>
            <a:endParaRPr lang="ru-RU"/>
          </a:p>
        </p:txBody>
      </p:sp>
      <p:sp>
        <p:nvSpPr>
          <p:cNvPr id="21" name="Текст 35">
            <a:extLst>
              <a:ext uri="{FF2B5EF4-FFF2-40B4-BE49-F238E27FC236}">
                <a16:creationId xmlns:a16="http://schemas.microsoft.com/office/drawing/2014/main" id="{B4309850-76EA-224C-A9E2-B6BBDBF99DE2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8686807" y="2208363"/>
            <a:ext cx="2930666" cy="2570672"/>
          </a:xfrm>
        </p:spPr>
        <p:txBody>
          <a:bodyPr lIns="0" tIns="0" rIns="0">
            <a:normAutofit/>
          </a:bodyPr>
          <a:lstStyle>
            <a:lvl1pPr marL="0" marR="0" indent="0" algn="l" defTabSz="914400" rtl="0" eaLnBrk="1" fontAlgn="auto" latinLnBrk="0" hangingPunct="1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1300" b="0" i="0">
                <a:solidFill>
                  <a:srgbClr val="0E2D69"/>
                </a:solidFill>
                <a:latin typeface="HSE Sans" panose="02000000000000000000" pitchFamily="2" charset="0"/>
              </a:defRPr>
            </a:lvl1pPr>
            <a:lvl2pPr marL="457200" indent="0" algn="l">
              <a:lnSpc>
                <a:spcPct val="100000"/>
              </a:lnSpc>
              <a:spcBef>
                <a:spcPts val="1000"/>
              </a:spcBef>
              <a:buFont typeface="Arial" panose="020B0604020202020204" pitchFamily="34" charset="0"/>
              <a:buNone/>
              <a:defRPr sz="1300" b="0" i="0">
                <a:solidFill>
                  <a:srgbClr val="0E2D69"/>
                </a:solidFill>
                <a:latin typeface="HSE Sans" panose="02000000000000000000" pitchFamily="2" charset="0"/>
              </a:defRPr>
            </a:lvl2pPr>
            <a:lvl3pPr marL="914400" indent="0" algn="l">
              <a:lnSpc>
                <a:spcPct val="100000"/>
              </a:lnSpc>
              <a:spcBef>
                <a:spcPts val="1000"/>
              </a:spcBef>
              <a:buFont typeface="Arial" panose="020B0604020202020204" pitchFamily="34" charset="0"/>
              <a:buNone/>
              <a:defRPr sz="1300" b="0" i="0">
                <a:solidFill>
                  <a:srgbClr val="0E2D69"/>
                </a:solidFill>
                <a:latin typeface="HSE Sans" panose="02000000000000000000" pitchFamily="2" charset="0"/>
              </a:defRPr>
            </a:lvl3pPr>
            <a:lvl4pPr marL="1371600" indent="0" algn="l">
              <a:lnSpc>
                <a:spcPct val="100000"/>
              </a:lnSpc>
              <a:spcBef>
                <a:spcPts val="1000"/>
              </a:spcBef>
              <a:buFont typeface="Arial" panose="020B0604020202020204" pitchFamily="34" charset="0"/>
              <a:buNone/>
              <a:defRPr sz="1300" b="0" i="0">
                <a:solidFill>
                  <a:srgbClr val="0E2D69"/>
                </a:solidFill>
                <a:latin typeface="HSE Sans" panose="02000000000000000000" pitchFamily="2" charset="0"/>
              </a:defRPr>
            </a:lvl4pPr>
            <a:lvl5pPr marL="1828800" indent="0" algn="l">
              <a:lnSpc>
                <a:spcPct val="100000"/>
              </a:lnSpc>
              <a:spcBef>
                <a:spcPts val="1000"/>
              </a:spcBef>
              <a:buFont typeface="Arial" panose="020B0604020202020204" pitchFamily="34" charset="0"/>
              <a:buNone/>
              <a:defRPr sz="1300" b="0" i="0">
                <a:solidFill>
                  <a:srgbClr val="0E2D69"/>
                </a:solidFill>
                <a:latin typeface="HSE Sans" panose="02000000000000000000" pitchFamily="2" charset="0"/>
              </a:defRPr>
            </a:lvl5pPr>
          </a:lstStyle>
          <a:p>
            <a:r>
              <a:rPr lang="en-GB" sz="1300" dirty="0">
                <a:latin typeface="HSE Sans" panose="02000000000000000000" pitchFamily="2" charset="0"/>
              </a:rPr>
              <a:t>Lorem ipsum </a:t>
            </a:r>
            <a:r>
              <a:rPr lang="en-GB" sz="1300" dirty="0" err="1">
                <a:latin typeface="HSE Sans" panose="02000000000000000000" pitchFamily="2" charset="0"/>
              </a:rPr>
              <a:t>dolor</a:t>
            </a:r>
            <a:r>
              <a:rPr lang="en-GB" sz="1300" dirty="0">
                <a:latin typeface="HSE Sans" panose="02000000000000000000" pitchFamily="2" charset="0"/>
              </a:rPr>
              <a:t> sit </a:t>
            </a:r>
            <a:r>
              <a:rPr lang="en-GB" sz="1300" dirty="0" err="1">
                <a:latin typeface="HSE Sans" panose="02000000000000000000" pitchFamily="2" charset="0"/>
              </a:rPr>
              <a:t>amet</a:t>
            </a:r>
            <a:r>
              <a:rPr lang="en-GB" sz="1300" dirty="0">
                <a:latin typeface="HSE Sans" panose="02000000000000000000" pitchFamily="2" charset="0"/>
              </a:rPr>
              <a:t>, </a:t>
            </a:r>
            <a:r>
              <a:rPr lang="en-GB" sz="1300" dirty="0" err="1">
                <a:latin typeface="HSE Sans" panose="02000000000000000000" pitchFamily="2" charset="0"/>
              </a:rPr>
              <a:t>consectetur</a:t>
            </a:r>
            <a:r>
              <a:rPr lang="en-GB" sz="1300" dirty="0">
                <a:latin typeface="HSE Sans" panose="02000000000000000000" pitchFamily="2" charset="0"/>
              </a:rPr>
              <a:t> </a:t>
            </a:r>
            <a:r>
              <a:rPr lang="en-GB" sz="1300" dirty="0" err="1">
                <a:latin typeface="HSE Sans" panose="02000000000000000000" pitchFamily="2" charset="0"/>
              </a:rPr>
              <a:t>adipiscing</a:t>
            </a:r>
            <a:r>
              <a:rPr lang="en-GB" sz="1300" dirty="0">
                <a:latin typeface="HSE Sans" panose="02000000000000000000" pitchFamily="2" charset="0"/>
              </a:rPr>
              <a:t> </a:t>
            </a:r>
            <a:r>
              <a:rPr lang="en-GB" sz="1300" dirty="0" err="1">
                <a:latin typeface="HSE Sans" panose="02000000000000000000" pitchFamily="2" charset="0"/>
              </a:rPr>
              <a:t>elit</a:t>
            </a:r>
            <a:r>
              <a:rPr lang="en-GB" sz="1300" dirty="0">
                <a:latin typeface="HSE Sans" panose="02000000000000000000" pitchFamily="2" charset="0"/>
              </a:rPr>
              <a:t>, </a:t>
            </a:r>
            <a:r>
              <a:rPr lang="en-GB" sz="1300" dirty="0" err="1">
                <a:latin typeface="HSE Sans" panose="02000000000000000000" pitchFamily="2" charset="0"/>
              </a:rPr>
              <a:t>sed</a:t>
            </a:r>
            <a:r>
              <a:rPr lang="en-GB" sz="1300" dirty="0">
                <a:latin typeface="HSE Sans" panose="02000000000000000000" pitchFamily="2" charset="0"/>
              </a:rPr>
              <a:t> do </a:t>
            </a:r>
            <a:r>
              <a:rPr lang="en-GB" sz="1300" dirty="0" err="1">
                <a:latin typeface="HSE Sans" panose="02000000000000000000" pitchFamily="2" charset="0"/>
              </a:rPr>
              <a:t>eiusmod</a:t>
            </a:r>
            <a:r>
              <a:rPr lang="en-GB" sz="1300" dirty="0">
                <a:latin typeface="HSE Sans" panose="02000000000000000000" pitchFamily="2" charset="0"/>
              </a:rPr>
              <a:t> </a:t>
            </a:r>
            <a:r>
              <a:rPr lang="en-GB" sz="1300" dirty="0" err="1">
                <a:latin typeface="HSE Sans" panose="02000000000000000000" pitchFamily="2" charset="0"/>
              </a:rPr>
              <a:t>tempor</a:t>
            </a:r>
            <a:r>
              <a:rPr lang="en-GB" sz="1300" dirty="0">
                <a:latin typeface="HSE Sans" panose="02000000000000000000" pitchFamily="2" charset="0"/>
              </a:rPr>
              <a:t> </a:t>
            </a:r>
            <a:r>
              <a:rPr lang="en-GB" sz="1300" dirty="0" err="1">
                <a:latin typeface="HSE Sans" panose="02000000000000000000" pitchFamily="2" charset="0"/>
              </a:rPr>
              <a:t>incididunt</a:t>
            </a:r>
            <a:r>
              <a:rPr lang="en-GB" sz="1300" dirty="0">
                <a:latin typeface="HSE Sans" panose="02000000000000000000" pitchFamily="2" charset="0"/>
              </a:rPr>
              <a:t> </a:t>
            </a:r>
            <a:r>
              <a:rPr lang="en-GB" sz="1300" dirty="0" err="1">
                <a:latin typeface="HSE Sans" panose="02000000000000000000" pitchFamily="2" charset="0"/>
              </a:rPr>
              <a:t>ut</a:t>
            </a:r>
            <a:r>
              <a:rPr lang="en-GB" sz="1300" dirty="0">
                <a:latin typeface="HSE Sans" panose="02000000000000000000" pitchFamily="2" charset="0"/>
              </a:rPr>
              <a:t> </a:t>
            </a:r>
            <a:r>
              <a:rPr lang="en-GB" sz="1300" dirty="0" err="1">
                <a:latin typeface="HSE Sans" panose="02000000000000000000" pitchFamily="2" charset="0"/>
              </a:rPr>
              <a:t>labore</a:t>
            </a:r>
            <a:r>
              <a:rPr lang="en-GB" sz="1300" dirty="0">
                <a:latin typeface="HSE Sans" panose="02000000000000000000" pitchFamily="2" charset="0"/>
              </a:rPr>
              <a:t> et dolore magna </a:t>
            </a:r>
            <a:r>
              <a:rPr lang="en-GB" sz="1300" dirty="0" err="1">
                <a:latin typeface="HSE Sans" panose="02000000000000000000" pitchFamily="2" charset="0"/>
              </a:rPr>
              <a:t>aliqua</a:t>
            </a:r>
            <a:r>
              <a:rPr lang="en-GB" sz="1300" dirty="0">
                <a:latin typeface="HSE Sans" panose="02000000000000000000" pitchFamily="2" charset="0"/>
              </a:rPr>
              <a:t>. Ut </a:t>
            </a:r>
            <a:r>
              <a:rPr lang="en-GB" sz="1300" dirty="0" err="1">
                <a:latin typeface="HSE Sans" panose="02000000000000000000" pitchFamily="2" charset="0"/>
              </a:rPr>
              <a:t>enim</a:t>
            </a:r>
            <a:r>
              <a:rPr lang="en-GB" sz="1300" dirty="0">
                <a:latin typeface="HSE Sans" panose="02000000000000000000" pitchFamily="2" charset="0"/>
              </a:rPr>
              <a:t> ad minim </a:t>
            </a:r>
            <a:r>
              <a:rPr lang="en-GB" sz="1300" dirty="0" err="1">
                <a:latin typeface="HSE Sans" panose="02000000000000000000" pitchFamily="2" charset="0"/>
              </a:rPr>
              <a:t>veniam</a:t>
            </a:r>
            <a:r>
              <a:rPr lang="en-GB" sz="1300" dirty="0">
                <a:latin typeface="HSE Sans" panose="02000000000000000000" pitchFamily="2" charset="0"/>
              </a:rPr>
              <a:t>, </a:t>
            </a:r>
            <a:r>
              <a:rPr lang="en-GB" sz="1300" dirty="0" err="1">
                <a:latin typeface="HSE Sans" panose="02000000000000000000" pitchFamily="2" charset="0"/>
              </a:rPr>
              <a:t>quis</a:t>
            </a:r>
            <a:r>
              <a:rPr lang="en-GB" sz="1300" dirty="0">
                <a:latin typeface="HSE Sans" panose="02000000000000000000" pitchFamily="2" charset="0"/>
              </a:rPr>
              <a:t> </a:t>
            </a:r>
            <a:r>
              <a:rPr lang="en-GB" sz="1300" dirty="0" err="1">
                <a:latin typeface="HSE Sans" panose="02000000000000000000" pitchFamily="2" charset="0"/>
              </a:rPr>
              <a:t>nostrud</a:t>
            </a:r>
            <a:r>
              <a:rPr lang="en-GB" sz="1300" dirty="0">
                <a:latin typeface="HSE Sans" panose="02000000000000000000" pitchFamily="2" charset="0"/>
              </a:rPr>
              <a:t> exercitation </a:t>
            </a:r>
            <a:r>
              <a:rPr lang="en-GB" sz="1300" dirty="0" err="1">
                <a:latin typeface="HSE Sans" panose="02000000000000000000" pitchFamily="2" charset="0"/>
              </a:rPr>
              <a:t>ullamco</a:t>
            </a:r>
            <a:r>
              <a:rPr lang="en-GB" sz="1300" dirty="0">
                <a:latin typeface="HSE Sans" panose="02000000000000000000" pitchFamily="2" charset="0"/>
              </a:rPr>
              <a:t> </a:t>
            </a:r>
            <a:r>
              <a:rPr lang="en-GB" sz="1300" dirty="0" err="1">
                <a:latin typeface="HSE Sans" panose="02000000000000000000" pitchFamily="2" charset="0"/>
              </a:rPr>
              <a:t>laboris</a:t>
            </a:r>
            <a:r>
              <a:rPr lang="en-GB" sz="1300" dirty="0">
                <a:latin typeface="HSE Sans" panose="02000000000000000000" pitchFamily="2" charset="0"/>
              </a:rPr>
              <a:t> nisi </a:t>
            </a:r>
            <a:r>
              <a:rPr lang="en-GB" sz="1300" dirty="0" err="1">
                <a:latin typeface="HSE Sans" panose="02000000000000000000" pitchFamily="2" charset="0"/>
              </a:rPr>
              <a:t>ut</a:t>
            </a:r>
            <a:r>
              <a:rPr lang="en-GB" sz="1300" dirty="0">
                <a:latin typeface="HSE Sans" panose="02000000000000000000" pitchFamily="2" charset="0"/>
              </a:rPr>
              <a:t> </a:t>
            </a:r>
            <a:r>
              <a:rPr lang="en-GB" sz="1300" dirty="0" err="1">
                <a:latin typeface="HSE Sans" panose="02000000000000000000" pitchFamily="2" charset="0"/>
              </a:rPr>
              <a:t>aliquip</a:t>
            </a:r>
            <a:r>
              <a:rPr lang="en-GB" sz="1300" dirty="0">
                <a:latin typeface="HSE Sans" panose="02000000000000000000" pitchFamily="2" charset="0"/>
              </a:rPr>
              <a:t> ex </a:t>
            </a:r>
            <a:r>
              <a:rPr lang="en-GB" sz="1300" dirty="0" err="1">
                <a:latin typeface="HSE Sans" panose="02000000000000000000" pitchFamily="2" charset="0"/>
              </a:rPr>
              <a:t>ea</a:t>
            </a:r>
            <a:r>
              <a:rPr lang="en-GB" sz="1300" dirty="0">
                <a:latin typeface="HSE Sans" panose="02000000000000000000" pitchFamily="2" charset="0"/>
              </a:rPr>
              <a:t> </a:t>
            </a:r>
            <a:r>
              <a:rPr lang="en-GB" sz="1300" dirty="0" err="1">
                <a:latin typeface="HSE Sans" panose="02000000000000000000" pitchFamily="2" charset="0"/>
              </a:rPr>
              <a:t>commodo</a:t>
            </a:r>
            <a:r>
              <a:rPr lang="en-GB" sz="1300" dirty="0">
                <a:latin typeface="HSE Sans" panose="02000000000000000000" pitchFamily="2" charset="0"/>
              </a:rPr>
              <a:t> </a:t>
            </a:r>
            <a:r>
              <a:rPr lang="en-GB" sz="1300" dirty="0" err="1">
                <a:latin typeface="HSE Sans" panose="02000000000000000000" pitchFamily="2" charset="0"/>
              </a:rPr>
              <a:t>consequat</a:t>
            </a:r>
            <a:r>
              <a:rPr lang="en-GB" sz="1300" dirty="0">
                <a:latin typeface="HSE Sans" panose="02000000000000000000" pitchFamily="2" charset="0"/>
              </a:rPr>
              <a:t>. Duis </a:t>
            </a:r>
            <a:r>
              <a:rPr lang="en-GB" sz="1300" dirty="0" err="1">
                <a:latin typeface="HSE Sans" panose="02000000000000000000" pitchFamily="2" charset="0"/>
              </a:rPr>
              <a:t>aute</a:t>
            </a:r>
            <a:r>
              <a:rPr lang="en-GB" sz="1300" dirty="0">
                <a:latin typeface="HSE Sans" panose="02000000000000000000" pitchFamily="2" charset="0"/>
              </a:rPr>
              <a:t> </a:t>
            </a:r>
            <a:r>
              <a:rPr lang="en-GB" sz="1300" dirty="0" err="1">
                <a:latin typeface="HSE Sans" panose="02000000000000000000" pitchFamily="2" charset="0"/>
              </a:rPr>
              <a:t>irure</a:t>
            </a:r>
            <a:r>
              <a:rPr lang="en-GB" sz="1300" dirty="0">
                <a:latin typeface="HSE Sans" panose="02000000000000000000" pitchFamily="2" charset="0"/>
              </a:rPr>
              <a:t> </a:t>
            </a:r>
            <a:r>
              <a:rPr lang="en-GB" sz="1300" dirty="0" err="1">
                <a:latin typeface="HSE Sans" panose="02000000000000000000" pitchFamily="2" charset="0"/>
              </a:rPr>
              <a:t>dolor</a:t>
            </a:r>
            <a:r>
              <a:rPr lang="en-GB" sz="1300" dirty="0">
                <a:latin typeface="HSE Sans" panose="02000000000000000000" pitchFamily="2" charset="0"/>
              </a:rPr>
              <a:t> in </a:t>
            </a:r>
            <a:r>
              <a:rPr lang="en-GB" sz="1300" dirty="0" err="1">
                <a:latin typeface="HSE Sans" panose="02000000000000000000" pitchFamily="2" charset="0"/>
              </a:rPr>
              <a:t>reprehenderit</a:t>
            </a:r>
            <a:r>
              <a:rPr lang="en-GB" sz="1300" dirty="0">
                <a:latin typeface="HSE Sans" panose="02000000000000000000" pitchFamily="2" charset="0"/>
              </a:rPr>
              <a:t> in </a:t>
            </a:r>
            <a:r>
              <a:rPr lang="en-GB" sz="1300" dirty="0" err="1">
                <a:latin typeface="HSE Sans" panose="02000000000000000000" pitchFamily="2" charset="0"/>
              </a:rPr>
              <a:t>voluptate</a:t>
            </a:r>
            <a:r>
              <a:rPr lang="en-GB" sz="1300" dirty="0">
                <a:latin typeface="HSE Sans" panose="02000000000000000000" pitchFamily="2" charset="0"/>
              </a:rPr>
              <a:t> </a:t>
            </a:r>
            <a:r>
              <a:rPr lang="en-GB" sz="1300" dirty="0" err="1">
                <a:latin typeface="HSE Sans" panose="02000000000000000000" pitchFamily="2" charset="0"/>
              </a:rPr>
              <a:t>velit</a:t>
            </a:r>
            <a:r>
              <a:rPr lang="en-GB" sz="1300" dirty="0">
                <a:latin typeface="HSE Sans" panose="02000000000000000000" pitchFamily="2" charset="0"/>
              </a:rPr>
              <a:t> </a:t>
            </a:r>
            <a:r>
              <a:rPr lang="en-GB" sz="1300" dirty="0" err="1">
                <a:latin typeface="HSE Sans" panose="02000000000000000000" pitchFamily="2" charset="0"/>
              </a:rPr>
              <a:t>esse</a:t>
            </a:r>
            <a:r>
              <a:rPr lang="en-GB" sz="1300" dirty="0">
                <a:latin typeface="HSE Sans" panose="02000000000000000000" pitchFamily="2" charset="0"/>
              </a:rPr>
              <a:t> </a:t>
            </a:r>
            <a:r>
              <a:rPr lang="en-GB" sz="1300" dirty="0" err="1">
                <a:latin typeface="HSE Sans" panose="02000000000000000000" pitchFamily="2" charset="0"/>
              </a:rPr>
              <a:t>cillum</a:t>
            </a:r>
            <a:r>
              <a:rPr lang="en-GB" sz="1300" dirty="0">
                <a:latin typeface="HSE Sans" panose="02000000000000000000" pitchFamily="2" charset="0"/>
              </a:rPr>
              <a:t> dolore </a:t>
            </a:r>
            <a:r>
              <a:rPr lang="en-GB" sz="1300" dirty="0" err="1">
                <a:latin typeface="HSE Sans" panose="02000000000000000000" pitchFamily="2" charset="0"/>
              </a:rPr>
              <a:t>eu</a:t>
            </a:r>
            <a:r>
              <a:rPr lang="en-GB" sz="1300" dirty="0">
                <a:latin typeface="HSE Sans" panose="02000000000000000000" pitchFamily="2" charset="0"/>
              </a:rPr>
              <a:t> </a:t>
            </a:r>
            <a:r>
              <a:rPr lang="en-GB" sz="1300" dirty="0" err="1">
                <a:latin typeface="HSE Sans" panose="02000000000000000000" pitchFamily="2" charset="0"/>
              </a:rPr>
              <a:t>fugiat</a:t>
            </a:r>
            <a:r>
              <a:rPr lang="en-GB" sz="1300" dirty="0">
                <a:latin typeface="HSE Sans" panose="02000000000000000000" pitchFamily="2" charset="0"/>
              </a:rPr>
              <a:t> </a:t>
            </a:r>
            <a:r>
              <a:rPr lang="en-GB" sz="1300" dirty="0" err="1">
                <a:latin typeface="HSE Sans" panose="02000000000000000000" pitchFamily="2" charset="0"/>
              </a:rPr>
              <a:t>nulla</a:t>
            </a:r>
            <a:r>
              <a:rPr lang="en-GB" sz="1300" dirty="0">
                <a:latin typeface="HSE Sans" panose="02000000000000000000" pitchFamily="2" charset="0"/>
              </a:rPr>
              <a:t> </a:t>
            </a:r>
            <a:r>
              <a:rPr lang="en-GB" sz="1300" dirty="0" err="1">
                <a:latin typeface="HSE Sans" panose="02000000000000000000" pitchFamily="2" charset="0"/>
              </a:rPr>
              <a:t>pariatur</a:t>
            </a:r>
            <a:r>
              <a:rPr lang="en-GB" sz="1300" dirty="0">
                <a:latin typeface="HSE Sans" panose="02000000000000000000" pitchFamily="2" charset="0"/>
              </a:rPr>
              <a:t>. </a:t>
            </a:r>
            <a:r>
              <a:rPr lang="en-GB" sz="1300" dirty="0" err="1">
                <a:latin typeface="HSE Sans" panose="02000000000000000000" pitchFamily="2" charset="0"/>
              </a:rPr>
              <a:t>Excepteur</a:t>
            </a:r>
            <a:r>
              <a:rPr lang="en-GB" sz="1300" dirty="0">
                <a:latin typeface="HSE Sans" panose="02000000000000000000" pitchFamily="2" charset="0"/>
              </a:rPr>
              <a:t> </a:t>
            </a:r>
            <a:r>
              <a:rPr lang="en-GB" sz="1300" dirty="0" err="1">
                <a:latin typeface="HSE Sans" panose="02000000000000000000" pitchFamily="2" charset="0"/>
              </a:rPr>
              <a:t>sint</a:t>
            </a:r>
            <a:r>
              <a:rPr lang="en-GB" sz="1300" dirty="0">
                <a:latin typeface="HSE Sans" panose="02000000000000000000" pitchFamily="2" charset="0"/>
              </a:rPr>
              <a:t> </a:t>
            </a:r>
            <a:r>
              <a:rPr lang="en-GB" sz="1300" dirty="0" err="1">
                <a:latin typeface="HSE Sans" panose="02000000000000000000" pitchFamily="2" charset="0"/>
              </a:rPr>
              <a:t>occaecat</a:t>
            </a:r>
            <a:r>
              <a:rPr lang="en-GB" sz="1300" dirty="0">
                <a:latin typeface="HSE Sans" panose="02000000000000000000" pitchFamily="2" charset="0"/>
              </a:rPr>
              <a:t> </a:t>
            </a:r>
            <a:r>
              <a:rPr lang="en-GB" sz="1300" dirty="0" err="1">
                <a:latin typeface="HSE Sans" panose="02000000000000000000" pitchFamily="2" charset="0"/>
              </a:rPr>
              <a:t>cupidatat</a:t>
            </a:r>
            <a:r>
              <a:rPr lang="en-GB" sz="1300" dirty="0">
                <a:latin typeface="HSE Sans" panose="02000000000000000000" pitchFamily="2" charset="0"/>
              </a:rPr>
              <a:t> non </a:t>
            </a:r>
            <a:r>
              <a:rPr lang="en-GB" sz="1300" dirty="0" err="1">
                <a:latin typeface="HSE Sans" panose="02000000000000000000" pitchFamily="2" charset="0"/>
              </a:rPr>
              <a:t>proident</a:t>
            </a:r>
            <a:r>
              <a:rPr lang="en-GB" sz="1300" dirty="0">
                <a:latin typeface="HSE Sans" panose="02000000000000000000" pitchFamily="2" charset="0"/>
              </a:rPr>
              <a:t>, sunt in culpa qui </a:t>
            </a:r>
            <a:r>
              <a:rPr lang="en-GB" sz="1300" dirty="0" err="1">
                <a:latin typeface="HSE Sans" panose="02000000000000000000" pitchFamily="2" charset="0"/>
              </a:rPr>
              <a:t>officia</a:t>
            </a:r>
            <a:r>
              <a:rPr lang="en-GB" sz="1300" dirty="0">
                <a:latin typeface="HSE Sans" panose="02000000000000000000" pitchFamily="2" charset="0"/>
              </a:rPr>
              <a:t> </a:t>
            </a:r>
            <a:r>
              <a:rPr lang="en-GB" sz="1300" dirty="0" err="1">
                <a:latin typeface="HSE Sans" panose="02000000000000000000" pitchFamily="2" charset="0"/>
              </a:rPr>
              <a:t>deserunt</a:t>
            </a:r>
            <a:r>
              <a:rPr lang="en-GB" sz="1300" dirty="0">
                <a:latin typeface="HSE Sans" panose="02000000000000000000" pitchFamily="2" charset="0"/>
              </a:rPr>
              <a:t> </a:t>
            </a:r>
            <a:r>
              <a:rPr lang="en-GB" sz="1300" dirty="0" err="1">
                <a:latin typeface="HSE Sans" panose="02000000000000000000" pitchFamily="2" charset="0"/>
              </a:rPr>
              <a:t>mollit</a:t>
            </a:r>
            <a:r>
              <a:rPr lang="en-GB" sz="1300" dirty="0">
                <a:latin typeface="HSE Sans" panose="02000000000000000000" pitchFamily="2" charset="0"/>
              </a:rPr>
              <a:t> </a:t>
            </a:r>
            <a:r>
              <a:rPr lang="en-GB" sz="1300" dirty="0" err="1">
                <a:latin typeface="HSE Sans" panose="02000000000000000000" pitchFamily="2" charset="0"/>
              </a:rPr>
              <a:t>anim</a:t>
            </a:r>
            <a:r>
              <a:rPr lang="en-GB" sz="1300" dirty="0">
                <a:latin typeface="HSE Sans" panose="02000000000000000000" pitchFamily="2" charset="0"/>
              </a:rPr>
              <a:t> id </a:t>
            </a:r>
            <a:r>
              <a:rPr lang="en-GB" sz="1300" dirty="0" err="1">
                <a:latin typeface="HSE Sans" panose="02000000000000000000" pitchFamily="2" charset="0"/>
              </a:rPr>
              <a:t>est</a:t>
            </a:r>
            <a:r>
              <a:rPr lang="en-GB" sz="1300" dirty="0">
                <a:latin typeface="HSE Sans" panose="02000000000000000000" pitchFamily="2" charset="0"/>
              </a:rPr>
              <a:t> </a:t>
            </a:r>
            <a:r>
              <a:rPr lang="en-GB" sz="1300" dirty="0" err="1">
                <a:latin typeface="HSE Sans" panose="02000000000000000000" pitchFamily="2" charset="0"/>
              </a:rPr>
              <a:t>laborum</a:t>
            </a:r>
            <a:r>
              <a:rPr lang="en-GB" sz="1300" dirty="0">
                <a:latin typeface="HSE Sans" panose="02000000000000000000" pitchFamily="2" charset="0"/>
              </a:rPr>
              <a:t>.</a:t>
            </a:r>
            <a:endParaRPr lang="ru-RU" sz="1300" dirty="0">
              <a:latin typeface="HSE Sans" panose="02000000000000000000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2367715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цвет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4" descr="Icon&#10;&#10;Description automatically generated">
            <a:extLst>
              <a:ext uri="{FF2B5EF4-FFF2-40B4-BE49-F238E27FC236}">
                <a16:creationId xmlns:a16="http://schemas.microsoft.com/office/drawing/2014/main" id="{9328428E-0D3D-6E4B-BAC0-3F63BAF7DB74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517199" y="464363"/>
            <a:ext cx="448276" cy="448276"/>
          </a:xfrm>
          <a:prstGeom prst="rect">
            <a:avLst/>
          </a:prstGeom>
        </p:spPr>
      </p:pic>
      <p:cxnSp>
        <p:nvCxnSpPr>
          <p:cNvPr id="8" name="Straight Connector 19">
            <a:extLst>
              <a:ext uri="{FF2B5EF4-FFF2-40B4-BE49-F238E27FC236}">
                <a16:creationId xmlns:a16="http://schemas.microsoft.com/office/drawing/2014/main" id="{86CF47C6-D972-9E44-A717-6848F3489399}"/>
              </a:ext>
            </a:extLst>
          </p:cNvPr>
          <p:cNvCxnSpPr>
            <a:cxnSpLocks/>
          </p:cNvCxnSpPr>
          <p:nvPr userDrawn="1"/>
        </p:nvCxnSpPr>
        <p:spPr>
          <a:xfrm>
            <a:off x="3298686" y="464363"/>
            <a:ext cx="0" cy="586260"/>
          </a:xfrm>
          <a:prstGeom prst="line">
            <a:avLst/>
          </a:prstGeom>
          <a:ln w="12700">
            <a:solidFill>
              <a:srgbClr val="102D69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" name="Straight Connector 21">
            <a:extLst>
              <a:ext uri="{FF2B5EF4-FFF2-40B4-BE49-F238E27FC236}">
                <a16:creationId xmlns:a16="http://schemas.microsoft.com/office/drawing/2014/main" id="{412FEF63-77C0-7C4A-B9BE-4BC0EEEEB78C}"/>
              </a:ext>
            </a:extLst>
          </p:cNvPr>
          <p:cNvCxnSpPr>
            <a:cxnSpLocks/>
          </p:cNvCxnSpPr>
          <p:nvPr userDrawn="1"/>
        </p:nvCxnSpPr>
        <p:spPr>
          <a:xfrm>
            <a:off x="6099416" y="464363"/>
            <a:ext cx="0" cy="586260"/>
          </a:xfrm>
          <a:prstGeom prst="line">
            <a:avLst/>
          </a:prstGeom>
          <a:ln w="12700">
            <a:solidFill>
              <a:srgbClr val="102D69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" name="Straight Connector 25">
            <a:extLst>
              <a:ext uri="{FF2B5EF4-FFF2-40B4-BE49-F238E27FC236}">
                <a16:creationId xmlns:a16="http://schemas.microsoft.com/office/drawing/2014/main" id="{C4F550E9-E979-284D-B65F-44E092DD9D02}"/>
              </a:ext>
            </a:extLst>
          </p:cNvPr>
          <p:cNvCxnSpPr>
            <a:cxnSpLocks/>
          </p:cNvCxnSpPr>
          <p:nvPr userDrawn="1"/>
        </p:nvCxnSpPr>
        <p:spPr>
          <a:xfrm>
            <a:off x="10277081" y="464363"/>
            <a:ext cx="0" cy="586260"/>
          </a:xfrm>
          <a:prstGeom prst="line">
            <a:avLst/>
          </a:prstGeom>
          <a:ln w="12700">
            <a:solidFill>
              <a:srgbClr val="102D69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" name="TextBox 10">
            <a:extLst>
              <a:ext uri="{FF2B5EF4-FFF2-40B4-BE49-F238E27FC236}">
                <a16:creationId xmlns:a16="http://schemas.microsoft.com/office/drawing/2014/main" id="{3A39D099-B515-F343-BF7A-A95468DA3860}"/>
              </a:ext>
            </a:extLst>
          </p:cNvPr>
          <p:cNvSpPr txBox="1"/>
          <p:nvPr userDrawn="1"/>
        </p:nvSpPr>
        <p:spPr>
          <a:xfrm>
            <a:off x="10410201" y="532278"/>
            <a:ext cx="671977" cy="307777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fld id="{32AF94B5-93D7-5247-B727-C7089232F508}" type="slidenum">
              <a:rPr lang="ru-RU" sz="2000" smtClean="0">
                <a:solidFill>
                  <a:srgbClr val="102D69"/>
                </a:solidFill>
                <a:latin typeface="HSE Sans" panose="02000000000000000000" pitchFamily="2" charset="0"/>
              </a:rPr>
              <a:t>‹#›</a:t>
            </a:fld>
            <a:endParaRPr lang="ru-RU" sz="2000" dirty="0">
              <a:solidFill>
                <a:srgbClr val="102D69"/>
              </a:solidFill>
              <a:latin typeface="HSE Sans" panose="02000000000000000000" pitchFamily="2" charset="0"/>
            </a:endParaRPr>
          </a:p>
        </p:txBody>
      </p:sp>
      <p:cxnSp>
        <p:nvCxnSpPr>
          <p:cNvPr id="12" name="Straight Connector 59">
            <a:extLst>
              <a:ext uri="{FF2B5EF4-FFF2-40B4-BE49-F238E27FC236}">
                <a16:creationId xmlns:a16="http://schemas.microsoft.com/office/drawing/2014/main" id="{396B1F99-9711-C64F-A7C9-4F1D89E7F11D}"/>
              </a:ext>
            </a:extLst>
          </p:cNvPr>
          <p:cNvCxnSpPr>
            <a:cxnSpLocks/>
          </p:cNvCxnSpPr>
          <p:nvPr userDrawn="1"/>
        </p:nvCxnSpPr>
        <p:spPr>
          <a:xfrm>
            <a:off x="11643868" y="464363"/>
            <a:ext cx="0" cy="586260"/>
          </a:xfrm>
          <a:prstGeom prst="line">
            <a:avLst/>
          </a:prstGeom>
          <a:ln w="12700">
            <a:solidFill>
              <a:srgbClr val="102D69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" name="Текст 37">
            <a:extLst>
              <a:ext uri="{FF2B5EF4-FFF2-40B4-BE49-F238E27FC236}">
                <a16:creationId xmlns:a16="http://schemas.microsoft.com/office/drawing/2014/main" id="{9C21DFE9-C3B2-C54E-9275-7776355F7360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1143689" y="540904"/>
            <a:ext cx="1901825" cy="415925"/>
          </a:xfrm>
        </p:spPr>
        <p:txBody>
          <a:bodyPr lIns="0" tIns="0" rIns="0" bIns="0">
            <a:noAutofit/>
          </a:bodyPr>
          <a:lstStyle>
            <a:lvl1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1000" b="0" i="0">
                <a:latin typeface="HSE Sans" panose="02000000000000000000" pitchFamily="2" charset="0"/>
              </a:defRPr>
            </a:lvl1pPr>
            <a:lvl2pPr marL="457200" indent="0">
              <a:lnSpc>
                <a:spcPct val="100000"/>
              </a:lnSpc>
              <a:buNone/>
              <a:defRPr sz="1000" b="0" i="0">
                <a:latin typeface="HSE Sans" panose="02000000000000000000" pitchFamily="2" charset="0"/>
              </a:defRPr>
            </a:lvl2pPr>
            <a:lvl3pPr marL="914400" indent="0">
              <a:lnSpc>
                <a:spcPct val="100000"/>
              </a:lnSpc>
              <a:buNone/>
              <a:defRPr sz="1000" b="0" i="0">
                <a:latin typeface="HSE Sans" panose="02000000000000000000" pitchFamily="2" charset="0"/>
              </a:defRPr>
            </a:lvl3pPr>
            <a:lvl4pPr marL="1371600" indent="0">
              <a:lnSpc>
                <a:spcPct val="100000"/>
              </a:lnSpc>
              <a:buNone/>
              <a:defRPr sz="1000" b="0" i="0">
                <a:latin typeface="HSE Sans" panose="02000000000000000000" pitchFamily="2" charset="0"/>
              </a:defRPr>
            </a:lvl4pPr>
            <a:lvl5pPr marL="1828800" indent="0">
              <a:lnSpc>
                <a:spcPct val="100000"/>
              </a:lnSpc>
              <a:buNone/>
              <a:defRPr sz="1000" b="0" i="0">
                <a:latin typeface="HSE Sans" panose="02000000000000000000" pitchFamily="2" charset="0"/>
              </a:defRPr>
            </a:lvl5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ru-RU" sz="1000" dirty="0">
                <a:latin typeface="HSE Sans" panose="02000000000000000000" pitchFamily="2" charset="0"/>
              </a:rPr>
              <a:t>Название подразделения</a:t>
            </a:r>
            <a:br>
              <a:rPr lang="ru-RU" sz="1000" dirty="0">
                <a:latin typeface="HSE Sans" panose="02000000000000000000" pitchFamily="2" charset="0"/>
              </a:rPr>
            </a:br>
            <a:r>
              <a:rPr lang="ru-RU" sz="1000" dirty="0">
                <a:latin typeface="HSE Sans" panose="02000000000000000000" pitchFamily="2" charset="0"/>
              </a:rPr>
              <a:t>в две или три строки</a:t>
            </a:r>
            <a:r>
              <a:rPr lang="en-GB" sz="1000" dirty="0">
                <a:latin typeface="HSE Sans" panose="02000000000000000000" pitchFamily="2" charset="0"/>
              </a:rPr>
              <a:t> (10pt)</a:t>
            </a:r>
            <a:endParaRPr lang="ru-RU" sz="1000" dirty="0">
              <a:latin typeface="HSE Sans" panose="02000000000000000000" pitchFamily="2" charset="0"/>
            </a:endParaRPr>
          </a:p>
        </p:txBody>
      </p:sp>
      <p:sp>
        <p:nvSpPr>
          <p:cNvPr id="14" name="Текст 39">
            <a:extLst>
              <a:ext uri="{FF2B5EF4-FFF2-40B4-BE49-F238E27FC236}">
                <a16:creationId xmlns:a16="http://schemas.microsoft.com/office/drawing/2014/main" id="{5A73F99D-6D58-724E-ADB3-150D9B24F8CB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3459163" y="548720"/>
            <a:ext cx="2070100" cy="408109"/>
          </a:xfrm>
        </p:spPr>
        <p:txBody>
          <a:bodyPr lIns="0" tIns="0" rIns="0" bIns="0">
            <a:noAutofit/>
          </a:bodyPr>
          <a:lstStyle>
            <a:lvl1pPr marL="0" indent="0">
              <a:lnSpc>
                <a:spcPct val="100000"/>
              </a:lnSpc>
              <a:spcBef>
                <a:spcPts val="0"/>
              </a:spcBef>
              <a:buNone/>
              <a:defRPr sz="1000" b="0" i="0">
                <a:solidFill>
                  <a:srgbClr val="0E2D69"/>
                </a:solidFill>
                <a:latin typeface="HSE Sans" panose="02000000000000000000" pitchFamily="2" charset="0"/>
              </a:defRPr>
            </a:lvl1pPr>
            <a:lvl2pPr marL="457200" indent="0">
              <a:buNone/>
              <a:defRPr sz="1000" b="0" i="0">
                <a:solidFill>
                  <a:srgbClr val="0E2D69"/>
                </a:solidFill>
                <a:latin typeface="HSE Sans" panose="02000000000000000000" pitchFamily="2" charset="0"/>
              </a:defRPr>
            </a:lvl2pPr>
            <a:lvl3pPr marL="914400" indent="0">
              <a:buNone/>
              <a:defRPr sz="1000" b="0" i="0">
                <a:solidFill>
                  <a:srgbClr val="0E2D69"/>
                </a:solidFill>
                <a:latin typeface="HSE Sans" panose="02000000000000000000" pitchFamily="2" charset="0"/>
              </a:defRPr>
            </a:lvl3pPr>
            <a:lvl4pPr marL="1371600" indent="0">
              <a:buNone/>
              <a:defRPr sz="1000" b="0" i="0">
                <a:solidFill>
                  <a:srgbClr val="0E2D69"/>
                </a:solidFill>
                <a:latin typeface="HSE Sans" panose="02000000000000000000" pitchFamily="2" charset="0"/>
              </a:defRPr>
            </a:lvl4pPr>
            <a:lvl5pPr marL="1828800" indent="0">
              <a:buNone/>
              <a:defRPr sz="1000" b="0" i="0">
                <a:solidFill>
                  <a:srgbClr val="0E2D69"/>
                </a:solidFill>
                <a:latin typeface="HSE Sans" panose="02000000000000000000" pitchFamily="2" charset="0"/>
              </a:defRPr>
            </a:lvl5pPr>
          </a:lstStyle>
          <a:p>
            <a:r>
              <a:rPr lang="ru-RU" sz="1000" dirty="0">
                <a:latin typeface="HSE Sans" panose="02000000000000000000" pitchFamily="2" charset="0"/>
              </a:rPr>
              <a:t>Название презентации может быть набрано в две или три строки</a:t>
            </a:r>
            <a:r>
              <a:rPr lang="en-GB" sz="1000" dirty="0">
                <a:latin typeface="HSE Sans" panose="02000000000000000000" pitchFamily="2" charset="0"/>
              </a:rPr>
              <a:t> (10pt)</a:t>
            </a:r>
            <a:endParaRPr lang="ru-RU" sz="1000" dirty="0">
              <a:latin typeface="HSE Sans" panose="02000000000000000000" pitchFamily="2" charset="0"/>
            </a:endParaRPr>
          </a:p>
        </p:txBody>
      </p:sp>
      <p:sp>
        <p:nvSpPr>
          <p:cNvPr id="16" name="Текст 39">
            <a:extLst>
              <a:ext uri="{FF2B5EF4-FFF2-40B4-BE49-F238E27FC236}">
                <a16:creationId xmlns:a16="http://schemas.microsoft.com/office/drawing/2014/main" id="{7E89E360-BE39-5041-BAD6-C7B708340AA2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6259892" y="548720"/>
            <a:ext cx="2070100" cy="408109"/>
          </a:xfrm>
        </p:spPr>
        <p:txBody>
          <a:bodyPr lIns="0" tIns="0" rIns="0" bIns="0">
            <a:noAutofit/>
          </a:bodyPr>
          <a:lstStyle>
            <a:lvl1pPr marL="0" indent="0">
              <a:lnSpc>
                <a:spcPct val="100000"/>
              </a:lnSpc>
              <a:spcBef>
                <a:spcPts val="0"/>
              </a:spcBef>
              <a:buNone/>
              <a:defRPr sz="1000" b="0" i="0">
                <a:solidFill>
                  <a:srgbClr val="0E2D69"/>
                </a:solidFill>
                <a:latin typeface="HSE Sans" panose="02000000000000000000" pitchFamily="2" charset="0"/>
              </a:defRPr>
            </a:lvl1pPr>
            <a:lvl2pPr marL="457200" indent="0">
              <a:buNone/>
              <a:defRPr sz="1000" b="0" i="0">
                <a:solidFill>
                  <a:srgbClr val="0E2D69"/>
                </a:solidFill>
                <a:latin typeface="HSE Sans" panose="02000000000000000000" pitchFamily="2" charset="0"/>
              </a:defRPr>
            </a:lvl2pPr>
            <a:lvl3pPr marL="914400" indent="0">
              <a:buNone/>
              <a:defRPr sz="1000" b="0" i="0">
                <a:solidFill>
                  <a:srgbClr val="0E2D69"/>
                </a:solidFill>
                <a:latin typeface="HSE Sans" panose="02000000000000000000" pitchFamily="2" charset="0"/>
              </a:defRPr>
            </a:lvl3pPr>
            <a:lvl4pPr marL="1371600" indent="0">
              <a:buNone/>
              <a:defRPr sz="1000" b="0" i="0">
                <a:solidFill>
                  <a:srgbClr val="0E2D69"/>
                </a:solidFill>
                <a:latin typeface="HSE Sans" panose="02000000000000000000" pitchFamily="2" charset="0"/>
              </a:defRPr>
            </a:lvl4pPr>
            <a:lvl5pPr marL="1828800" indent="0">
              <a:buNone/>
              <a:defRPr sz="1000" b="0" i="0">
                <a:solidFill>
                  <a:srgbClr val="0E2D69"/>
                </a:solidFill>
                <a:latin typeface="HSE Sans" panose="02000000000000000000" pitchFamily="2" charset="0"/>
              </a:defRPr>
            </a:lvl5pPr>
          </a:lstStyle>
          <a:p>
            <a:r>
              <a:rPr lang="ru-RU" sz="1000" dirty="0">
                <a:latin typeface="HSE Sans" panose="02000000000000000000" pitchFamily="2" charset="0"/>
              </a:rPr>
              <a:t>Название раздела может быть набрано в две или три строки</a:t>
            </a:r>
            <a:r>
              <a:rPr lang="en-GB" sz="1000" dirty="0">
                <a:latin typeface="HSE Sans" panose="02000000000000000000" pitchFamily="2" charset="0"/>
              </a:rPr>
              <a:t> (10pt)</a:t>
            </a:r>
            <a:endParaRPr lang="ru-RU" sz="1000" dirty="0">
              <a:latin typeface="HSE Sans" panose="02000000000000000000" pitchFamily="2" charset="0"/>
            </a:endParaRPr>
          </a:p>
        </p:txBody>
      </p:sp>
      <p:sp>
        <p:nvSpPr>
          <p:cNvPr id="19" name="Заголовок 31">
            <a:extLst>
              <a:ext uri="{FF2B5EF4-FFF2-40B4-BE49-F238E27FC236}">
                <a16:creationId xmlns:a16="http://schemas.microsoft.com/office/drawing/2014/main" id="{1C20890C-BC1C-0745-9AF3-46700BA27C4A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585899" y="1447790"/>
            <a:ext cx="4322530" cy="777025"/>
          </a:xfrm>
        </p:spPr>
        <p:txBody>
          <a:bodyPr lIns="0" tIns="0" rIns="0" bIns="0" anchor="t">
            <a:normAutofit/>
          </a:bodyPr>
          <a:lstStyle>
            <a:lvl1pPr>
              <a:lnSpc>
                <a:spcPct val="100000"/>
              </a:lnSpc>
              <a:defRPr sz="2400" b="0" i="0">
                <a:latin typeface="HSE Sans" panose="02000000000000000000" pitchFamily="2" charset="0"/>
              </a:defRPr>
            </a:lvl1pPr>
          </a:lstStyle>
          <a:p>
            <a:r>
              <a:rPr lang="ru-RU" sz="2400" dirty="0">
                <a:solidFill>
                  <a:srgbClr val="102D69"/>
                </a:solidFill>
                <a:latin typeface="HSE Sans" panose="02000000000000000000" pitchFamily="2" charset="0"/>
              </a:rPr>
              <a:t>Дополнительная </a:t>
            </a:r>
            <a:br>
              <a:rPr lang="ru-RU" sz="2400" dirty="0">
                <a:solidFill>
                  <a:srgbClr val="102D69"/>
                </a:solidFill>
                <a:latin typeface="HSE Sans" panose="02000000000000000000" pitchFamily="2" charset="0"/>
              </a:rPr>
            </a:br>
            <a:r>
              <a:rPr lang="ru-RU" sz="2400" dirty="0">
                <a:solidFill>
                  <a:srgbClr val="102D69"/>
                </a:solidFill>
                <a:latin typeface="HSE Sans" panose="02000000000000000000" pitchFamily="2" charset="0"/>
              </a:rPr>
              <a:t>цветовая гамма</a:t>
            </a:r>
          </a:p>
        </p:txBody>
      </p:sp>
      <p:sp>
        <p:nvSpPr>
          <p:cNvPr id="20" name="Текст 35">
            <a:extLst>
              <a:ext uri="{FF2B5EF4-FFF2-40B4-BE49-F238E27FC236}">
                <a16:creationId xmlns:a16="http://schemas.microsoft.com/office/drawing/2014/main" id="{CA2589F7-4500-024F-8E07-D726629A599C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585898" y="2379663"/>
            <a:ext cx="4322531" cy="2399371"/>
          </a:xfrm>
        </p:spPr>
        <p:txBody>
          <a:bodyPr lIns="0" tIns="0" rIns="0">
            <a:normAutofit/>
          </a:bodyPr>
          <a:lstStyle>
            <a:lvl1pPr marL="0" marR="0" indent="0" algn="l" defTabSz="914400" rtl="0" eaLnBrk="1" fontAlgn="auto" latinLnBrk="0" hangingPunct="1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1300" b="0" i="0">
                <a:solidFill>
                  <a:srgbClr val="0E2D69"/>
                </a:solidFill>
                <a:latin typeface="HSE Sans" panose="02000000000000000000" pitchFamily="2" charset="0"/>
              </a:defRPr>
            </a:lvl1pPr>
            <a:lvl2pPr marL="457200" indent="0" algn="l">
              <a:lnSpc>
                <a:spcPct val="100000"/>
              </a:lnSpc>
              <a:spcBef>
                <a:spcPts val="1000"/>
              </a:spcBef>
              <a:buFont typeface="Arial" panose="020B0604020202020204" pitchFamily="34" charset="0"/>
              <a:buNone/>
              <a:defRPr sz="1300" b="0" i="0">
                <a:solidFill>
                  <a:srgbClr val="0E2D69"/>
                </a:solidFill>
                <a:latin typeface="HSE Sans" panose="02000000000000000000" pitchFamily="2" charset="0"/>
              </a:defRPr>
            </a:lvl2pPr>
            <a:lvl3pPr marL="914400" indent="0" algn="l">
              <a:lnSpc>
                <a:spcPct val="100000"/>
              </a:lnSpc>
              <a:spcBef>
                <a:spcPts val="1000"/>
              </a:spcBef>
              <a:buFont typeface="Arial" panose="020B0604020202020204" pitchFamily="34" charset="0"/>
              <a:buNone/>
              <a:defRPr sz="1300" b="0" i="0">
                <a:solidFill>
                  <a:srgbClr val="0E2D69"/>
                </a:solidFill>
                <a:latin typeface="HSE Sans" panose="02000000000000000000" pitchFamily="2" charset="0"/>
              </a:defRPr>
            </a:lvl3pPr>
            <a:lvl4pPr marL="1371600" indent="0" algn="l">
              <a:lnSpc>
                <a:spcPct val="100000"/>
              </a:lnSpc>
              <a:spcBef>
                <a:spcPts val="1000"/>
              </a:spcBef>
              <a:buFont typeface="Arial" panose="020B0604020202020204" pitchFamily="34" charset="0"/>
              <a:buNone/>
              <a:defRPr sz="1300" b="0" i="0">
                <a:solidFill>
                  <a:srgbClr val="0E2D69"/>
                </a:solidFill>
                <a:latin typeface="HSE Sans" panose="02000000000000000000" pitchFamily="2" charset="0"/>
              </a:defRPr>
            </a:lvl4pPr>
            <a:lvl5pPr marL="1828800" indent="0" algn="l">
              <a:lnSpc>
                <a:spcPct val="100000"/>
              </a:lnSpc>
              <a:spcBef>
                <a:spcPts val="1000"/>
              </a:spcBef>
              <a:buFont typeface="Arial" panose="020B0604020202020204" pitchFamily="34" charset="0"/>
              <a:buNone/>
              <a:defRPr sz="1300" b="0" i="0">
                <a:solidFill>
                  <a:srgbClr val="0E2D69"/>
                </a:solidFill>
                <a:latin typeface="HSE Sans" panose="02000000000000000000" pitchFamily="2" charset="0"/>
              </a:defRPr>
            </a:lvl5pPr>
          </a:lstStyle>
          <a:p>
            <a:r>
              <a:rPr lang="ru-RU" sz="1300" dirty="0">
                <a:latin typeface="HSE Sans" panose="02000000000000000000" pitchFamily="2" charset="0"/>
              </a:rPr>
              <a:t>Для оформления графиков, таблиц, диаграмм могут потребоваться дополнительные цвета и вы совершенно правы, задавая вопрос, какие цвета использовать и где их взять. Мы предлагаем использовать палитру цветов Вышки для этих целей.</a:t>
            </a:r>
          </a:p>
        </p:txBody>
      </p:sp>
      <p:sp>
        <p:nvSpPr>
          <p:cNvPr id="21" name="Oval 5">
            <a:extLst>
              <a:ext uri="{FF2B5EF4-FFF2-40B4-BE49-F238E27FC236}">
                <a16:creationId xmlns:a16="http://schemas.microsoft.com/office/drawing/2014/main" id="{D2CA403A-98E7-6C42-8F44-30AB6622C802}"/>
              </a:ext>
            </a:extLst>
          </p:cNvPr>
          <p:cNvSpPr/>
          <p:nvPr userDrawn="1"/>
        </p:nvSpPr>
        <p:spPr>
          <a:xfrm>
            <a:off x="5392982" y="1447790"/>
            <a:ext cx="830997" cy="830997"/>
          </a:xfrm>
          <a:prstGeom prst="ellipse">
            <a:avLst/>
          </a:prstGeom>
          <a:solidFill>
            <a:srgbClr val="0E2D69"/>
          </a:solidFill>
          <a:ln w="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RU"/>
          </a:p>
        </p:txBody>
      </p:sp>
      <p:sp>
        <p:nvSpPr>
          <p:cNvPr id="22" name="Oval 20">
            <a:extLst>
              <a:ext uri="{FF2B5EF4-FFF2-40B4-BE49-F238E27FC236}">
                <a16:creationId xmlns:a16="http://schemas.microsoft.com/office/drawing/2014/main" id="{42ABAA5D-E7AB-6E48-9D43-A48178C9BDD4}"/>
              </a:ext>
            </a:extLst>
          </p:cNvPr>
          <p:cNvSpPr/>
          <p:nvPr userDrawn="1"/>
        </p:nvSpPr>
        <p:spPr>
          <a:xfrm>
            <a:off x="6742925" y="1447790"/>
            <a:ext cx="830997" cy="830997"/>
          </a:xfrm>
          <a:prstGeom prst="ellipse">
            <a:avLst/>
          </a:prstGeom>
          <a:solidFill>
            <a:srgbClr val="234A9B"/>
          </a:solidFill>
          <a:ln w="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RU"/>
          </a:p>
        </p:txBody>
      </p:sp>
      <p:sp>
        <p:nvSpPr>
          <p:cNvPr id="23" name="Oval 22">
            <a:extLst>
              <a:ext uri="{FF2B5EF4-FFF2-40B4-BE49-F238E27FC236}">
                <a16:creationId xmlns:a16="http://schemas.microsoft.com/office/drawing/2014/main" id="{209F185A-8F67-9C42-A7C5-87E483F4FC19}"/>
              </a:ext>
            </a:extLst>
          </p:cNvPr>
          <p:cNvSpPr/>
          <p:nvPr userDrawn="1"/>
        </p:nvSpPr>
        <p:spPr>
          <a:xfrm>
            <a:off x="8092868" y="1447790"/>
            <a:ext cx="830997" cy="830997"/>
          </a:xfrm>
          <a:prstGeom prst="ellipse">
            <a:avLst/>
          </a:prstGeom>
          <a:solidFill>
            <a:srgbClr val="11A0D7"/>
          </a:solidFill>
          <a:ln w="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RU"/>
          </a:p>
        </p:txBody>
      </p:sp>
      <p:sp>
        <p:nvSpPr>
          <p:cNvPr id="24" name="Oval 23">
            <a:extLst>
              <a:ext uri="{FF2B5EF4-FFF2-40B4-BE49-F238E27FC236}">
                <a16:creationId xmlns:a16="http://schemas.microsoft.com/office/drawing/2014/main" id="{279AE0F6-4E37-6C4D-AF45-824EEE489A15}"/>
              </a:ext>
            </a:extLst>
          </p:cNvPr>
          <p:cNvSpPr/>
          <p:nvPr userDrawn="1"/>
        </p:nvSpPr>
        <p:spPr>
          <a:xfrm>
            <a:off x="9442811" y="1447790"/>
            <a:ext cx="830997" cy="830997"/>
          </a:xfrm>
          <a:prstGeom prst="ellipse">
            <a:avLst/>
          </a:prstGeom>
          <a:solidFill>
            <a:srgbClr val="029C63"/>
          </a:solidFill>
          <a:ln w="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RU"/>
          </a:p>
        </p:txBody>
      </p:sp>
      <p:sp>
        <p:nvSpPr>
          <p:cNvPr id="25" name="Oval 26">
            <a:extLst>
              <a:ext uri="{FF2B5EF4-FFF2-40B4-BE49-F238E27FC236}">
                <a16:creationId xmlns:a16="http://schemas.microsoft.com/office/drawing/2014/main" id="{330C0EA4-7FD1-CE4D-AC95-8C484C5AC790}"/>
              </a:ext>
            </a:extLst>
          </p:cNvPr>
          <p:cNvSpPr/>
          <p:nvPr userDrawn="1"/>
        </p:nvSpPr>
        <p:spPr>
          <a:xfrm>
            <a:off x="10792754" y="1447790"/>
            <a:ext cx="830997" cy="830997"/>
          </a:xfrm>
          <a:prstGeom prst="ellipse">
            <a:avLst/>
          </a:prstGeom>
          <a:solidFill>
            <a:srgbClr val="EB681F"/>
          </a:solidFill>
          <a:ln w="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RU"/>
          </a:p>
        </p:txBody>
      </p:sp>
      <p:sp>
        <p:nvSpPr>
          <p:cNvPr id="26" name="Oval 29">
            <a:extLst>
              <a:ext uri="{FF2B5EF4-FFF2-40B4-BE49-F238E27FC236}">
                <a16:creationId xmlns:a16="http://schemas.microsoft.com/office/drawing/2014/main" id="{4C53CF3D-7EFB-DF4F-8EA6-5644574E9AFB}"/>
              </a:ext>
            </a:extLst>
          </p:cNvPr>
          <p:cNvSpPr/>
          <p:nvPr userDrawn="1"/>
        </p:nvSpPr>
        <p:spPr>
          <a:xfrm>
            <a:off x="5392982" y="2708699"/>
            <a:ext cx="830997" cy="830997"/>
          </a:xfrm>
          <a:prstGeom prst="ellipse">
            <a:avLst/>
          </a:prstGeom>
          <a:solidFill>
            <a:srgbClr val="7D4EBA"/>
          </a:solidFill>
          <a:ln w="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RU"/>
          </a:p>
        </p:txBody>
      </p:sp>
      <p:sp>
        <p:nvSpPr>
          <p:cNvPr id="27" name="Oval 33">
            <a:extLst>
              <a:ext uri="{FF2B5EF4-FFF2-40B4-BE49-F238E27FC236}">
                <a16:creationId xmlns:a16="http://schemas.microsoft.com/office/drawing/2014/main" id="{B42CE88A-E9A3-2A4E-BD50-EB37311F39EC}"/>
              </a:ext>
            </a:extLst>
          </p:cNvPr>
          <p:cNvSpPr/>
          <p:nvPr userDrawn="1"/>
        </p:nvSpPr>
        <p:spPr>
          <a:xfrm>
            <a:off x="6742925" y="2708699"/>
            <a:ext cx="830997" cy="830997"/>
          </a:xfrm>
          <a:prstGeom prst="ellipse">
            <a:avLst/>
          </a:prstGeom>
          <a:solidFill>
            <a:srgbClr val="E61F3D"/>
          </a:solidFill>
          <a:ln w="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RU"/>
          </a:p>
        </p:txBody>
      </p:sp>
      <p:sp>
        <p:nvSpPr>
          <p:cNvPr id="28" name="Oval 34">
            <a:extLst>
              <a:ext uri="{FF2B5EF4-FFF2-40B4-BE49-F238E27FC236}">
                <a16:creationId xmlns:a16="http://schemas.microsoft.com/office/drawing/2014/main" id="{B699EFDF-DB9D-3C4F-9D1F-461508017BDA}"/>
              </a:ext>
            </a:extLst>
          </p:cNvPr>
          <p:cNvSpPr/>
          <p:nvPr userDrawn="1"/>
        </p:nvSpPr>
        <p:spPr>
          <a:xfrm>
            <a:off x="8092868" y="2708699"/>
            <a:ext cx="830997" cy="830997"/>
          </a:xfrm>
          <a:prstGeom prst="ellipse">
            <a:avLst/>
          </a:prstGeom>
          <a:solidFill>
            <a:srgbClr val="FBBA00"/>
          </a:solidFill>
          <a:ln w="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RU"/>
          </a:p>
        </p:txBody>
      </p:sp>
      <p:sp>
        <p:nvSpPr>
          <p:cNvPr id="29" name="Oval 35">
            <a:extLst>
              <a:ext uri="{FF2B5EF4-FFF2-40B4-BE49-F238E27FC236}">
                <a16:creationId xmlns:a16="http://schemas.microsoft.com/office/drawing/2014/main" id="{5DF3131C-EEA1-5446-B567-C9DA0A2A1AFF}"/>
              </a:ext>
            </a:extLst>
          </p:cNvPr>
          <p:cNvSpPr/>
          <p:nvPr userDrawn="1"/>
        </p:nvSpPr>
        <p:spPr>
          <a:xfrm>
            <a:off x="9442811" y="2708699"/>
            <a:ext cx="830997" cy="830997"/>
          </a:xfrm>
          <a:prstGeom prst="ellipse">
            <a:avLst/>
          </a:prstGeom>
          <a:solidFill>
            <a:srgbClr val="7DA0D3"/>
          </a:solidFill>
          <a:ln w="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RU"/>
          </a:p>
        </p:txBody>
      </p:sp>
      <p:sp>
        <p:nvSpPr>
          <p:cNvPr id="30" name="Oval 36">
            <a:extLst>
              <a:ext uri="{FF2B5EF4-FFF2-40B4-BE49-F238E27FC236}">
                <a16:creationId xmlns:a16="http://schemas.microsoft.com/office/drawing/2014/main" id="{6D03B317-B61D-2945-8C0A-A6EBD87ACD07}"/>
              </a:ext>
            </a:extLst>
          </p:cNvPr>
          <p:cNvSpPr/>
          <p:nvPr userDrawn="1"/>
        </p:nvSpPr>
        <p:spPr>
          <a:xfrm>
            <a:off x="10792754" y="2708699"/>
            <a:ext cx="830997" cy="830997"/>
          </a:xfrm>
          <a:prstGeom prst="ellipse">
            <a:avLst/>
          </a:prstGeom>
          <a:solidFill>
            <a:srgbClr val="47A0A0"/>
          </a:solidFill>
          <a:ln w="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RU"/>
          </a:p>
        </p:txBody>
      </p:sp>
      <p:sp>
        <p:nvSpPr>
          <p:cNvPr id="31" name="Oval 37">
            <a:extLst>
              <a:ext uri="{FF2B5EF4-FFF2-40B4-BE49-F238E27FC236}">
                <a16:creationId xmlns:a16="http://schemas.microsoft.com/office/drawing/2014/main" id="{9C0266F1-C0B7-624A-A873-5F2C8801E766}"/>
              </a:ext>
            </a:extLst>
          </p:cNvPr>
          <p:cNvSpPr/>
          <p:nvPr userDrawn="1"/>
        </p:nvSpPr>
        <p:spPr>
          <a:xfrm>
            <a:off x="5392982" y="3969609"/>
            <a:ext cx="830997" cy="830997"/>
          </a:xfrm>
          <a:prstGeom prst="ellipse">
            <a:avLst/>
          </a:prstGeom>
          <a:solidFill>
            <a:srgbClr val="EB8C3C"/>
          </a:solidFill>
          <a:ln w="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RU"/>
          </a:p>
        </p:txBody>
      </p:sp>
      <p:sp>
        <p:nvSpPr>
          <p:cNvPr id="32" name="Oval 38">
            <a:extLst>
              <a:ext uri="{FF2B5EF4-FFF2-40B4-BE49-F238E27FC236}">
                <a16:creationId xmlns:a16="http://schemas.microsoft.com/office/drawing/2014/main" id="{30C0C10E-388C-9843-8270-19D471BD3756}"/>
              </a:ext>
            </a:extLst>
          </p:cNvPr>
          <p:cNvSpPr/>
          <p:nvPr userDrawn="1"/>
        </p:nvSpPr>
        <p:spPr>
          <a:xfrm>
            <a:off x="6742925" y="3969609"/>
            <a:ext cx="830997" cy="830997"/>
          </a:xfrm>
          <a:prstGeom prst="ellipse">
            <a:avLst/>
          </a:prstGeom>
          <a:solidFill>
            <a:srgbClr val="96628C"/>
          </a:solidFill>
          <a:ln w="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RU"/>
          </a:p>
        </p:txBody>
      </p:sp>
      <p:sp>
        <p:nvSpPr>
          <p:cNvPr id="33" name="Oval 39">
            <a:extLst>
              <a:ext uri="{FF2B5EF4-FFF2-40B4-BE49-F238E27FC236}">
                <a16:creationId xmlns:a16="http://schemas.microsoft.com/office/drawing/2014/main" id="{87047EA3-79D2-8644-A568-E64AA1D7D370}"/>
              </a:ext>
            </a:extLst>
          </p:cNvPr>
          <p:cNvSpPr/>
          <p:nvPr userDrawn="1"/>
        </p:nvSpPr>
        <p:spPr>
          <a:xfrm>
            <a:off x="8092868" y="3969609"/>
            <a:ext cx="830997" cy="830997"/>
          </a:xfrm>
          <a:prstGeom prst="ellipse">
            <a:avLst/>
          </a:prstGeom>
          <a:solidFill>
            <a:srgbClr val="CD5A5A"/>
          </a:solidFill>
          <a:ln w="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RU"/>
          </a:p>
        </p:txBody>
      </p:sp>
      <p:sp>
        <p:nvSpPr>
          <p:cNvPr id="34" name="Oval 40">
            <a:extLst>
              <a:ext uri="{FF2B5EF4-FFF2-40B4-BE49-F238E27FC236}">
                <a16:creationId xmlns:a16="http://schemas.microsoft.com/office/drawing/2014/main" id="{7F5D1C6B-4E6B-0346-A5DC-C511DB14EFD6}"/>
              </a:ext>
            </a:extLst>
          </p:cNvPr>
          <p:cNvSpPr/>
          <p:nvPr userDrawn="1"/>
        </p:nvSpPr>
        <p:spPr>
          <a:xfrm>
            <a:off x="9442811" y="3969609"/>
            <a:ext cx="830997" cy="830997"/>
          </a:xfrm>
          <a:prstGeom prst="ellipse">
            <a:avLst/>
          </a:prstGeom>
          <a:solidFill>
            <a:srgbClr val="FFD746"/>
          </a:solidFill>
          <a:ln w="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RU"/>
          </a:p>
        </p:txBody>
      </p:sp>
      <p:sp>
        <p:nvSpPr>
          <p:cNvPr id="35" name="Oval 41">
            <a:extLst>
              <a:ext uri="{FF2B5EF4-FFF2-40B4-BE49-F238E27FC236}">
                <a16:creationId xmlns:a16="http://schemas.microsoft.com/office/drawing/2014/main" id="{EB421DBA-35DE-2C4F-A89E-27F0998EF4E8}"/>
              </a:ext>
            </a:extLst>
          </p:cNvPr>
          <p:cNvSpPr/>
          <p:nvPr userDrawn="1"/>
        </p:nvSpPr>
        <p:spPr>
          <a:xfrm>
            <a:off x="10792754" y="3969609"/>
            <a:ext cx="830997" cy="830997"/>
          </a:xfrm>
          <a:prstGeom prst="ellipse">
            <a:avLst/>
          </a:prstGeom>
          <a:solidFill>
            <a:srgbClr val="CDDDF0"/>
          </a:solidFill>
          <a:ln w="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RU"/>
          </a:p>
        </p:txBody>
      </p:sp>
      <p:sp>
        <p:nvSpPr>
          <p:cNvPr id="36" name="Oval 42">
            <a:extLst>
              <a:ext uri="{FF2B5EF4-FFF2-40B4-BE49-F238E27FC236}">
                <a16:creationId xmlns:a16="http://schemas.microsoft.com/office/drawing/2014/main" id="{081BD842-A9A1-5B44-81ED-A97BA390032B}"/>
              </a:ext>
            </a:extLst>
          </p:cNvPr>
          <p:cNvSpPr/>
          <p:nvPr userDrawn="1"/>
        </p:nvSpPr>
        <p:spPr>
          <a:xfrm>
            <a:off x="5392982" y="5249769"/>
            <a:ext cx="830997" cy="830997"/>
          </a:xfrm>
          <a:prstGeom prst="ellipse">
            <a:avLst/>
          </a:prstGeom>
          <a:solidFill>
            <a:srgbClr val="D7EBB4"/>
          </a:solidFill>
          <a:ln w="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RU"/>
          </a:p>
        </p:txBody>
      </p:sp>
      <p:sp>
        <p:nvSpPr>
          <p:cNvPr id="37" name="Oval 43">
            <a:extLst>
              <a:ext uri="{FF2B5EF4-FFF2-40B4-BE49-F238E27FC236}">
                <a16:creationId xmlns:a16="http://schemas.microsoft.com/office/drawing/2014/main" id="{036EE7D2-A33A-434C-B272-C82E2CDD4D4D}"/>
              </a:ext>
            </a:extLst>
          </p:cNvPr>
          <p:cNvSpPr/>
          <p:nvPr userDrawn="1"/>
        </p:nvSpPr>
        <p:spPr>
          <a:xfrm>
            <a:off x="6742925" y="5249769"/>
            <a:ext cx="830997" cy="830997"/>
          </a:xfrm>
          <a:prstGeom prst="ellipse">
            <a:avLst/>
          </a:prstGeom>
          <a:solidFill>
            <a:srgbClr val="FFDC91"/>
          </a:solidFill>
          <a:ln w="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RU"/>
          </a:p>
        </p:txBody>
      </p:sp>
      <p:sp>
        <p:nvSpPr>
          <p:cNvPr id="38" name="Oval 44">
            <a:extLst>
              <a:ext uri="{FF2B5EF4-FFF2-40B4-BE49-F238E27FC236}">
                <a16:creationId xmlns:a16="http://schemas.microsoft.com/office/drawing/2014/main" id="{7DD65DA4-F076-C242-813E-8C17DCABCCFB}"/>
              </a:ext>
            </a:extLst>
          </p:cNvPr>
          <p:cNvSpPr/>
          <p:nvPr userDrawn="1"/>
        </p:nvSpPr>
        <p:spPr>
          <a:xfrm>
            <a:off x="8092868" y="5249769"/>
            <a:ext cx="830997" cy="830997"/>
          </a:xfrm>
          <a:prstGeom prst="ellipse">
            <a:avLst/>
          </a:prstGeom>
          <a:solidFill>
            <a:srgbClr val="D7C3F1"/>
          </a:solidFill>
          <a:ln w="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RU"/>
          </a:p>
        </p:txBody>
      </p:sp>
      <p:sp>
        <p:nvSpPr>
          <p:cNvPr id="39" name="Oval 45">
            <a:extLst>
              <a:ext uri="{FF2B5EF4-FFF2-40B4-BE49-F238E27FC236}">
                <a16:creationId xmlns:a16="http://schemas.microsoft.com/office/drawing/2014/main" id="{8A44D99D-BF66-2848-B460-F59D8ECF5690}"/>
              </a:ext>
            </a:extLst>
          </p:cNvPr>
          <p:cNvSpPr/>
          <p:nvPr userDrawn="1"/>
        </p:nvSpPr>
        <p:spPr>
          <a:xfrm>
            <a:off x="9442811" y="5249769"/>
            <a:ext cx="830997" cy="830997"/>
          </a:xfrm>
          <a:prstGeom prst="ellipse">
            <a:avLst/>
          </a:prstGeom>
          <a:solidFill>
            <a:srgbClr val="F6C3C3"/>
          </a:solidFill>
          <a:ln w="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RU"/>
          </a:p>
        </p:txBody>
      </p:sp>
      <p:sp>
        <p:nvSpPr>
          <p:cNvPr id="40" name="Oval 46">
            <a:extLst>
              <a:ext uri="{FF2B5EF4-FFF2-40B4-BE49-F238E27FC236}">
                <a16:creationId xmlns:a16="http://schemas.microsoft.com/office/drawing/2014/main" id="{9B130CEB-3D74-B647-BA6B-32F7D70FD354}"/>
              </a:ext>
            </a:extLst>
          </p:cNvPr>
          <p:cNvSpPr/>
          <p:nvPr userDrawn="1"/>
        </p:nvSpPr>
        <p:spPr>
          <a:xfrm>
            <a:off x="10792754" y="5249769"/>
            <a:ext cx="830997" cy="830997"/>
          </a:xfrm>
          <a:prstGeom prst="ellipse">
            <a:avLst/>
          </a:prstGeom>
          <a:solidFill>
            <a:srgbClr val="FFF07D"/>
          </a:solidFill>
          <a:ln w="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RU"/>
          </a:p>
        </p:txBody>
      </p:sp>
    </p:spTree>
    <p:extLst>
      <p:ext uri="{BB962C8B-B14F-4D97-AF65-F5344CB8AC3E}">
        <p14:creationId xmlns:p14="http://schemas.microsoft.com/office/powerpoint/2010/main" val="386705464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чистый_2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4" descr="Icon&#10;&#10;Description automatically generated">
            <a:extLst>
              <a:ext uri="{FF2B5EF4-FFF2-40B4-BE49-F238E27FC236}">
                <a16:creationId xmlns:a16="http://schemas.microsoft.com/office/drawing/2014/main" id="{A7FA04E4-3213-8F41-B068-4DC281441422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517199" y="464363"/>
            <a:ext cx="448276" cy="44827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9520987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чистый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387064287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133C8E0-4C40-47DE-99D0-B06C93B8937E}" type="datetime1">
              <a:rPr lang="en-US"/>
              <a:pPr>
                <a:defRPr/>
              </a:pPr>
              <a:t>9/1/2026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249B5D0-9A06-41D6-901F-148F1137A077}" type="slidenum">
              <a:rPr lang="en-US" altLang="ru-RU"/>
              <a:pPr>
                <a:defRPr/>
              </a:pPr>
              <a:t>‹#›</a:t>
            </a:fld>
            <a:endParaRPr lang="en-US" altLang="ru-RU"/>
          </a:p>
        </p:txBody>
      </p:sp>
    </p:spTree>
    <p:extLst>
      <p:ext uri="{BB962C8B-B14F-4D97-AF65-F5344CB8AC3E}">
        <p14:creationId xmlns:p14="http://schemas.microsoft.com/office/powerpoint/2010/main" val="489336372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Заголовок — по центру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406343718"/>
      </p:ext>
    </p:extLst>
  </p:cSld>
  <p:clrMapOvr>
    <a:masterClrMapping/>
  </p:clrMapOvr>
  <p:transition spd="med"/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Пустой с заголовком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Номер слайда 4">
            <a:extLst>
              <a:ext uri="{FF2B5EF4-FFF2-40B4-BE49-F238E27FC236}">
                <a16:creationId xmlns:a16="http://schemas.microsoft.com/office/drawing/2014/main" id="{7B2D65A7-767C-4162-AF1D-2C9A798012E1}"/>
              </a:ext>
            </a:extLst>
          </p:cNvPr>
          <p:cNvSpPr>
            <a:spLocks noGrp="1"/>
          </p:cNvSpPr>
          <p:nvPr>
            <p:ph type="sldNum" sz="quarter" idx="14"/>
          </p:nvPr>
        </p:nvSpPr>
        <p:spPr/>
        <p:txBody>
          <a:bodyPr/>
          <a:lstStyle/>
          <a:p>
            <a:fld id="{ECCB745A-32AB-4CD9-A4D5-3EA598D40004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EC226C29-ACE8-40CC-B5F7-93BF7BBCE69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</p:spTree>
    <p:extLst>
      <p:ext uri="{BB962C8B-B14F-4D97-AF65-F5344CB8AC3E}">
        <p14:creationId xmlns:p14="http://schemas.microsoft.com/office/powerpoint/2010/main" val="1744702461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Объект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Текст 5">
            <a:extLst>
              <a:ext uri="{FF2B5EF4-FFF2-40B4-BE49-F238E27FC236}">
                <a16:creationId xmlns:a16="http://schemas.microsoft.com/office/drawing/2014/main" id="{41B8332F-26E4-435C-9177-67063B26C5D4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515937" y="6281401"/>
            <a:ext cx="11160125" cy="288000"/>
          </a:xfrm>
          <a:noFill/>
        </p:spPr>
        <p:txBody>
          <a:bodyPr wrap="square" anchor="ctr">
            <a:spAutoFit/>
          </a:bodyPr>
          <a:lstStyle>
            <a:lvl1pPr marL="0" indent="0">
              <a:buNone/>
              <a:defRPr lang="ru-RU" sz="1200" b="0" i="0" u="none" strike="noStrike" cap="none" dirty="0" smtClean="0">
                <a:solidFill>
                  <a:schemeClr val="bg1">
                    <a:lumMod val="65000"/>
                  </a:schemeClr>
                </a:solidFill>
                <a:effectLst/>
                <a:latin typeface="+mj-lt"/>
                <a:cs typeface="Arial"/>
              </a:defRPr>
            </a:lvl1pPr>
          </a:lstStyle>
          <a:p>
            <a:pPr marL="0" marR="0" lvl="0" fontAlgn="b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</a:pPr>
            <a:r>
              <a:rPr lang="ru-RU"/>
              <a:t>Источник: 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6371AE99-1CE9-454E-834D-4C0E437DE094}"/>
              </a:ext>
            </a:extLst>
          </p:cNvPr>
          <p:cNvSpPr>
            <a:spLocks noGrp="1"/>
          </p:cNvSpPr>
          <p:nvPr>
            <p:ph sz="quarter" idx="13"/>
          </p:nvPr>
        </p:nvSpPr>
        <p:spPr>
          <a:xfrm>
            <a:off x="515938" y="1449388"/>
            <a:ext cx="11160125" cy="4679950"/>
          </a:xfrm>
          <a:prstGeom prst="rect">
            <a:avLst/>
          </a:prstGeo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Номер слайда 4">
            <a:extLst>
              <a:ext uri="{FF2B5EF4-FFF2-40B4-BE49-F238E27FC236}">
                <a16:creationId xmlns:a16="http://schemas.microsoft.com/office/drawing/2014/main" id="{7B2D65A7-767C-4162-AF1D-2C9A798012E1}"/>
              </a:ext>
            </a:extLst>
          </p:cNvPr>
          <p:cNvSpPr>
            <a:spLocks noGrp="1"/>
          </p:cNvSpPr>
          <p:nvPr>
            <p:ph type="sldNum" sz="quarter" idx="14"/>
          </p:nvPr>
        </p:nvSpPr>
        <p:spPr/>
        <p:txBody>
          <a:bodyPr/>
          <a:lstStyle/>
          <a:p>
            <a:fld id="{ECCB745A-32AB-4CD9-A4D5-3EA598D40004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A6939012-0275-4266-A768-DB7083E13C6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</p:spTree>
    <p:extLst>
      <p:ext uri="{BB962C8B-B14F-4D97-AF65-F5344CB8AC3E}">
        <p14:creationId xmlns:p14="http://schemas.microsoft.com/office/powerpoint/2010/main" val="3538672606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Пустой с заголовком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Текст 5">
            <a:extLst>
              <a:ext uri="{FF2B5EF4-FFF2-40B4-BE49-F238E27FC236}">
                <a16:creationId xmlns:a16="http://schemas.microsoft.com/office/drawing/2014/main" id="{611BFACA-8CEF-4F78-90C4-F0E4DA1F051C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515937" y="6281401"/>
            <a:ext cx="11160125" cy="288000"/>
          </a:xfrm>
          <a:noFill/>
        </p:spPr>
        <p:txBody>
          <a:bodyPr wrap="square" anchor="ctr">
            <a:spAutoFit/>
          </a:bodyPr>
          <a:lstStyle>
            <a:lvl1pPr marL="0" indent="0">
              <a:buNone/>
              <a:defRPr lang="ru-RU" sz="1200" b="0" i="0" u="none" strike="noStrike" cap="none" dirty="0" smtClean="0">
                <a:solidFill>
                  <a:schemeClr val="bg1">
                    <a:lumMod val="65000"/>
                  </a:schemeClr>
                </a:solidFill>
                <a:effectLst/>
                <a:latin typeface="+mj-lt"/>
                <a:cs typeface="Arial"/>
              </a:defRPr>
            </a:lvl1pPr>
          </a:lstStyle>
          <a:p>
            <a:pPr marL="0" marR="0" lvl="0" fontAlgn="b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</a:pPr>
            <a:r>
              <a:rPr lang="ru-RU"/>
              <a:t>Источник: </a:t>
            </a:r>
          </a:p>
        </p:txBody>
      </p:sp>
      <p:sp>
        <p:nvSpPr>
          <p:cNvPr id="5" name="Номер слайда 4">
            <a:extLst>
              <a:ext uri="{FF2B5EF4-FFF2-40B4-BE49-F238E27FC236}">
                <a16:creationId xmlns:a16="http://schemas.microsoft.com/office/drawing/2014/main" id="{7B2D65A7-767C-4162-AF1D-2C9A798012E1}"/>
              </a:ext>
            </a:extLst>
          </p:cNvPr>
          <p:cNvSpPr>
            <a:spLocks noGrp="1"/>
          </p:cNvSpPr>
          <p:nvPr>
            <p:ph type="sldNum" sz="quarter" idx="14"/>
          </p:nvPr>
        </p:nvSpPr>
        <p:spPr/>
        <p:txBody>
          <a:bodyPr/>
          <a:lstStyle/>
          <a:p>
            <a:fld id="{ECCB745A-32AB-4CD9-A4D5-3EA598D40004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EC226C29-ACE8-40CC-B5F7-93BF7BBCE69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</p:spTree>
    <p:extLst>
      <p:ext uri="{BB962C8B-B14F-4D97-AF65-F5344CB8AC3E}">
        <p14:creationId xmlns:p14="http://schemas.microsoft.com/office/powerpoint/2010/main" val="2862093484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D33F8FDE-7383-E947-8568-FF6B7A77655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GB"/>
              <a:t>Click to edit Master title style</a:t>
            </a:r>
            <a:endParaRPr lang="en-RU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6F8E6541-45CA-8B42-98B4-D42737B8509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RU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E70645B-C5D9-8544-BBF2-E4A13F8E4054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3063DFB-8595-A44B-9F09-A50FA310E559}" type="datetimeFigureOut">
              <a:rPr lang="en-RU" smtClean="0"/>
              <a:t>09/01/2026</a:t>
            </a:fld>
            <a:endParaRPr lang="en-RU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1F52289-7F57-544F-95EE-F8B2E106276A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RU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11C5F56-F795-5643-ABE3-DDED2186989C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C20F133-126C-5944-A0E4-6A9616EDC0DA}" type="slidenum">
              <a:rPr lang="en-RU" smtClean="0"/>
              <a:t>‹#›</a:t>
            </a:fld>
            <a:endParaRPr lang="en-RU"/>
          </a:p>
        </p:txBody>
      </p:sp>
    </p:spTree>
    <p:extLst>
      <p:ext uri="{BB962C8B-B14F-4D97-AF65-F5344CB8AC3E}">
        <p14:creationId xmlns:p14="http://schemas.microsoft.com/office/powerpoint/2010/main" val="57850601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60" r:id="rId2"/>
    <p:sldLayoutId id="2147483661" r:id="rId3"/>
    <p:sldLayoutId id="2147483650" r:id="rId4"/>
    <p:sldLayoutId id="2147483651" r:id="rId5"/>
    <p:sldLayoutId id="2147483652" r:id="rId6"/>
    <p:sldLayoutId id="2147483654" r:id="rId7"/>
    <p:sldLayoutId id="2147483655" r:id="rId8"/>
    <p:sldLayoutId id="2147483656" r:id="rId9"/>
    <p:sldLayoutId id="2147483658" r:id="rId10"/>
    <p:sldLayoutId id="2147483657" r:id="rId11"/>
    <p:sldLayoutId id="2147483659" r:id="rId12"/>
    <p:sldLayoutId id="2147483662" r:id="rId13"/>
    <p:sldLayoutId id="2147483663" r:id="rId14"/>
    <p:sldLayoutId id="2147483664" r:id="rId15"/>
    <p:sldLayoutId id="2147483665" r:id="rId16"/>
    <p:sldLayoutId id="2147483666" r:id="rId17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1.xml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slide" Target="slide8.xml"/><Relationship Id="rId13" Type="http://schemas.openxmlformats.org/officeDocument/2006/relationships/slide" Target="slide15.xml"/><Relationship Id="rId18" Type="http://schemas.openxmlformats.org/officeDocument/2006/relationships/slide" Target="slide21.xml"/><Relationship Id="rId3" Type="http://schemas.openxmlformats.org/officeDocument/2006/relationships/slide" Target="slide3.xml"/><Relationship Id="rId7" Type="http://schemas.openxmlformats.org/officeDocument/2006/relationships/slide" Target="slide7.xml"/><Relationship Id="rId12" Type="http://schemas.openxmlformats.org/officeDocument/2006/relationships/slide" Target="slide14.xml"/><Relationship Id="rId17" Type="http://schemas.openxmlformats.org/officeDocument/2006/relationships/slide" Target="slide20.xml"/><Relationship Id="rId2" Type="http://schemas.openxmlformats.org/officeDocument/2006/relationships/notesSlide" Target="../notesSlides/notesSlide1.xml"/><Relationship Id="rId16" Type="http://schemas.openxmlformats.org/officeDocument/2006/relationships/slide" Target="slide18.xml"/><Relationship Id="rId20" Type="http://schemas.openxmlformats.org/officeDocument/2006/relationships/slide" Target="slide23.xml"/><Relationship Id="rId1" Type="http://schemas.openxmlformats.org/officeDocument/2006/relationships/slideLayout" Target="../slideLayouts/slideLayout11.xml"/><Relationship Id="rId6" Type="http://schemas.openxmlformats.org/officeDocument/2006/relationships/slide" Target="slide6.xml"/><Relationship Id="rId11" Type="http://schemas.openxmlformats.org/officeDocument/2006/relationships/slide" Target="slide13.xml"/><Relationship Id="rId5" Type="http://schemas.openxmlformats.org/officeDocument/2006/relationships/slide" Target="slide5.xml"/><Relationship Id="rId15" Type="http://schemas.openxmlformats.org/officeDocument/2006/relationships/slide" Target="slide17.xml"/><Relationship Id="rId10" Type="http://schemas.openxmlformats.org/officeDocument/2006/relationships/slide" Target="slide10.xml"/><Relationship Id="rId19" Type="http://schemas.openxmlformats.org/officeDocument/2006/relationships/slide" Target="slide22.xml"/><Relationship Id="rId4" Type="http://schemas.openxmlformats.org/officeDocument/2006/relationships/slide" Target="slide4.xml"/><Relationship Id="rId9" Type="http://schemas.openxmlformats.org/officeDocument/2006/relationships/slide" Target="slide9.xml"/><Relationship Id="rId14" Type="http://schemas.openxmlformats.org/officeDocument/2006/relationships/slide" Target="slide16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1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1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1.xml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image" Target="../media/image11.png"/><Relationship Id="rId3" Type="http://schemas.openxmlformats.org/officeDocument/2006/relationships/image" Target="../media/image6.svg"/><Relationship Id="rId7" Type="http://schemas.openxmlformats.org/officeDocument/2006/relationships/image" Target="../media/image10.sv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11.xml"/><Relationship Id="rId6" Type="http://schemas.openxmlformats.org/officeDocument/2006/relationships/image" Target="../media/image9.png"/><Relationship Id="rId11" Type="http://schemas.openxmlformats.org/officeDocument/2006/relationships/image" Target="../media/image14.svg"/><Relationship Id="rId5" Type="http://schemas.openxmlformats.org/officeDocument/2006/relationships/image" Target="../media/image8.svg"/><Relationship Id="rId10" Type="http://schemas.openxmlformats.org/officeDocument/2006/relationships/image" Target="../media/image13.png"/><Relationship Id="rId4" Type="http://schemas.openxmlformats.org/officeDocument/2006/relationships/image" Target="../media/image7.png"/><Relationship Id="rId9" Type="http://schemas.openxmlformats.org/officeDocument/2006/relationships/image" Target="../media/image12.svg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image" Target="../media/image11.png"/><Relationship Id="rId3" Type="http://schemas.openxmlformats.org/officeDocument/2006/relationships/image" Target="../media/image6.svg"/><Relationship Id="rId7" Type="http://schemas.openxmlformats.org/officeDocument/2006/relationships/image" Target="../media/image10.sv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11.xml"/><Relationship Id="rId6" Type="http://schemas.openxmlformats.org/officeDocument/2006/relationships/image" Target="../media/image9.png"/><Relationship Id="rId11" Type="http://schemas.openxmlformats.org/officeDocument/2006/relationships/image" Target="../media/image14.svg"/><Relationship Id="rId5" Type="http://schemas.openxmlformats.org/officeDocument/2006/relationships/image" Target="../media/image8.svg"/><Relationship Id="rId10" Type="http://schemas.openxmlformats.org/officeDocument/2006/relationships/image" Target="../media/image13.png"/><Relationship Id="rId4" Type="http://schemas.openxmlformats.org/officeDocument/2006/relationships/image" Target="../media/image7.png"/><Relationship Id="rId9" Type="http://schemas.openxmlformats.org/officeDocument/2006/relationships/image" Target="../media/image12.svg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1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1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1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1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1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1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hse.ru/docs/482527153.html" TargetMode="External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1.xml"/><Relationship Id="rId5" Type="http://schemas.openxmlformats.org/officeDocument/2006/relationships/hyperlink" Target="https://www.hse.ru/best" TargetMode="External"/><Relationship Id="rId4" Type="http://schemas.openxmlformats.org/officeDocument/2006/relationships/hyperlink" Target="https://view.officeapps.live.com/op/view.aspx?src=https%3A%2F%2Fwww.hse.ru%2Fdata%2F2020%2F09%2F23%2F1585240866%2F%25D0%259F%25D1%2580%25D0%25B8%25D0%25BA%25D0%25B0%25D0%25B7_%25D0%259B%25D0%259F%25202020.docx&amp;wdOrigin=BROWSELINK" TargetMode="Externa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hse.ru/docs/420740836.html" TargetMode="External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1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1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1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hyperlink" Target="https://hr.hse.ru/holiday" TargetMode="External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1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hyperlink" Target="https://hr.hse.ru/holiday" TargetMode="External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11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hse.ru/docs/212898410.html" TargetMode="External"/><Relationship Id="rId2" Type="http://schemas.openxmlformats.org/officeDocument/2006/relationships/hyperlink" Target="https://www.hse.ru/docs/482527153.html" TargetMode="External"/><Relationship Id="rId1" Type="http://schemas.openxmlformats.org/officeDocument/2006/relationships/slideLayout" Target="../slideLayouts/slideLayout11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hyperlink" Target="https://view.officeapps.live.com/op/view.aspx?src=https%3A%2F%2Ffd.hse.ru%2Fdata%2F2021%2F02%2F19%2F1393790251%2F%25D0%259F%25D1%2580%25D0%25B8%25D0%25BB%25D0%25BE%25D0%25B6%25D0%25B5%25D0%25BD%25D0%25B8%25D0%25B5%25202.doc&amp;wdOrigin=BROWSELINK" TargetMode="External"/><Relationship Id="rId1" Type="http://schemas.openxmlformats.org/officeDocument/2006/relationships/slideLayout" Target="../slideLayouts/slideLayout11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hyperlink" Target="https://fd.hse.ru/news/1049280820.html" TargetMode="External"/><Relationship Id="rId1" Type="http://schemas.openxmlformats.org/officeDocument/2006/relationships/slideLayout" Target="../slideLayouts/slideLayout11.xml"/></Relationships>
</file>

<file path=ppt/slides/_rels/slide23.xml.rels><?xml version="1.0" encoding="UTF-8" standalone="yes"?>
<Relationships xmlns="http://schemas.openxmlformats.org/package/2006/relationships"><Relationship Id="rId8" Type="http://schemas.openxmlformats.org/officeDocument/2006/relationships/hyperlink" Target="https://www.hse.ru/docs/482527153.html" TargetMode="External"/><Relationship Id="rId3" Type="http://schemas.openxmlformats.org/officeDocument/2006/relationships/hyperlink" Target="https://www.hse.ru/docs/1103760095.html" TargetMode="External"/><Relationship Id="rId7" Type="http://schemas.openxmlformats.org/officeDocument/2006/relationships/hyperlink" Target="https://view.officeapps.live.com/op/view.aspx?src=https%3A%2F%2Ffd.hse.ru%2Fdata%2F2021%2F02%2F19%2F1393790251%2F%25D0%259F%25D1%2580%25D0%25B8%25D0%25BB%25D0%25BE%25D0%25B6%25D0%25B5%25D0%25BD%25D0%25B8%25D0%25B5%25202.doc&amp;wdOrigin=BROWSELINK" TargetMode="External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11.xml"/><Relationship Id="rId6" Type="http://schemas.openxmlformats.org/officeDocument/2006/relationships/hyperlink" Target="https://view.officeapps.live.com/op/view.aspx?src=https%3A%2F%2Ffd.hse.ru%2Fdata%2F2021%2F02%2F19%2F1393790099%2F%25D0%259F%25D1%2580%25D0%25B8%25D0%25BB%25D0%25BE%25D0%25B6%25D0%25B5%25D0%25BD%25D0%25B8%25D0%25B5%25201_.doc&amp;wdOrigin=BROWSELINK" TargetMode="External"/><Relationship Id="rId11" Type="http://schemas.openxmlformats.org/officeDocument/2006/relationships/hyperlink" Target="https://www.hse.ru/docs/810924550.html" TargetMode="External"/><Relationship Id="rId5" Type="http://schemas.openxmlformats.org/officeDocument/2006/relationships/hyperlink" Target="https://view.officeapps.live.com/op/view.aspx?src=https%3A%2F%2Ffd.hse.ru%2Fdata%2F2021%2F02%2F19%2F1393790726%2F%25D0%259F%25D1%2580%25D0%25B8%25D0%25BA%25D0%25B0%25D0%25B7%2520%25D0%25BE%2520%25D0%25BF%25D1%2580%25D0%25B5%25D0%25BC%25D0%25B8%25D0%25B8%2520%25D0%25BA%2520%25D1%258E%25D0%25B1%25D0%25B8%25D0%25BB%25D0%25B5%25D0%25B9%25D0%25BD%25D1%258B%25D0%25BC%2520%25D0%25B4%25D0%25B0%25D1%2582%25D0%25B0%25D0%25BC%252013.01.doc&amp;wdOrigin=BROWSELINK" TargetMode="External"/><Relationship Id="rId10" Type="http://schemas.openxmlformats.org/officeDocument/2006/relationships/hyperlink" Target="https://www.hse.ru/docs/420740836.html" TargetMode="External"/><Relationship Id="rId4" Type="http://schemas.openxmlformats.org/officeDocument/2006/relationships/hyperlink" Target="https://www.hse.ru/docs/212898410.html" TargetMode="External"/><Relationship Id="rId9" Type="http://schemas.openxmlformats.org/officeDocument/2006/relationships/hyperlink" Target="&#1056;&#1072;&#1079;&#1084;&#1077;&#1088;&#1099;%20&#1087;&#1088;&#1077;&#1087;&#1086;&#1076;&#1072;&#1074;&#1072;&#1090;&#1077;&#1083;&#1100;&#1089;&#1082;&#1080;&#1093;%20&#1085;&#1072;&#1076;&#1073;&#1072;&#1074;&#1086;&#1082;%20&#1083;&#1091;&#1095;&#1096;&#1080;&#1084;%20&#1087;&#1088;&#1077;&#1087;&#1086;&#1076;&#1072;&#1074;&#1072;&#1090;&#1077;&#1083;&#1103;&#1084;%20-%20&#1088;&#1072;&#1073;&#1086;&#1090;&#1085;&#1080;&#1082;&#1072;&#1084;%20&#1053;&#1048;&#1059;%20&#1042;&#1064;&#1069;%20(&#1052;&#1086;&#1089;&#1082;&#1074;&#1072;)" TargetMode="Externa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2029326" y="1865481"/>
            <a:ext cx="8133347" cy="267765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7200" b="1" dirty="0">
                <a:solidFill>
                  <a:schemeClr val="accent1">
                    <a:lumMod val="50000"/>
                  </a:schemeClr>
                </a:solidFill>
                <a:latin typeface="+mn-lt"/>
              </a:rPr>
              <a:t>Оплата труда </a:t>
            </a:r>
          </a:p>
          <a:p>
            <a:pPr algn="ctr"/>
            <a:r>
              <a:rPr lang="ru-RU" sz="4800" b="1" dirty="0">
                <a:solidFill>
                  <a:schemeClr val="accent1">
                    <a:lumMod val="50000"/>
                  </a:schemeClr>
                </a:solidFill>
                <a:latin typeface="+mn-lt"/>
              </a:rPr>
              <a:t>научно-педагогических работников НИУ ВШЭ</a:t>
            </a:r>
          </a:p>
        </p:txBody>
      </p:sp>
    </p:spTree>
    <p:extLst>
      <p:ext uri="{BB962C8B-B14F-4D97-AF65-F5344CB8AC3E}">
        <p14:creationId xmlns:p14="http://schemas.microsoft.com/office/powerpoint/2010/main" val="345970482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Таблица 3">
            <a:extLst>
              <a:ext uri="{FF2B5EF4-FFF2-40B4-BE49-F238E27FC236}">
                <a16:creationId xmlns:a16="http://schemas.microsoft.com/office/drawing/2014/main" id="{3395D44A-EEE9-4317-8958-3814C99EDEC6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297928806"/>
              </p:ext>
            </p:extLst>
          </p:nvPr>
        </p:nvGraphicFramePr>
        <p:xfrm>
          <a:off x="608798" y="1113041"/>
          <a:ext cx="10974404" cy="5216633"/>
        </p:xfrm>
        <a:graphic>
          <a:graphicData uri="http://schemas.openxmlformats.org/drawingml/2006/table">
            <a:tbl>
              <a:tblPr firstRow="1">
                <a:tableStyleId>{B301B821-A1FF-4177-AEE7-76D212191A09}</a:tableStyleId>
              </a:tblPr>
              <a:tblGrid>
                <a:gridCol w="5732747">
                  <a:extLst>
                    <a:ext uri="{9D8B030D-6E8A-4147-A177-3AD203B41FA5}">
                      <a16:colId xmlns:a16="http://schemas.microsoft.com/office/drawing/2014/main" val="1772495018"/>
                    </a:ext>
                  </a:extLst>
                </a:gridCol>
                <a:gridCol w="5241657">
                  <a:extLst>
                    <a:ext uri="{9D8B030D-6E8A-4147-A177-3AD203B41FA5}">
                      <a16:colId xmlns:a16="http://schemas.microsoft.com/office/drawing/2014/main" val="83917329"/>
                    </a:ext>
                  </a:extLst>
                </a:gridCol>
              </a:tblGrid>
              <a:tr h="0">
                <a:tc>
                  <a:txBody>
                    <a:bodyPr/>
                    <a:lstStyle/>
                    <a:p>
                      <a:endParaRPr lang="ru-RU" sz="160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mpd="sng"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>
                        <a:lumMod val="20000"/>
                        <a:lumOff val="80000"/>
                        <a:alpha val="28349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sz="1600" dirty="0"/>
                    </a:p>
                  </a:txBody>
                  <a:tcPr anchor="ctr">
                    <a:lnL w="12700" cmpd="sng"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>
                        <a:lumMod val="20000"/>
                        <a:lumOff val="80000"/>
                        <a:alpha val="28349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300816489"/>
                  </a:ext>
                </a:extLst>
              </a:tr>
              <a:tr h="434883">
                <a:tc>
                  <a:txBody>
                    <a:bodyPr/>
                    <a:lstStyle/>
                    <a:p>
                      <a:r>
                        <a:rPr lang="ru-RU" sz="1600" i="0" dirty="0">
                          <a:hlinkClick r:id="rId3" action="ppaction://hlinksldjump"/>
                        </a:rPr>
                        <a:t>Система оплаты труда работников НИУ ВШЭ</a:t>
                      </a:r>
                      <a:endParaRPr lang="ru-RU" sz="1600" i="0" dirty="0"/>
                    </a:p>
                  </a:txBody>
                  <a:tcPr anchor="ctr">
                    <a:lnL w="12700" cmpd="sng"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r>
                        <a:rPr lang="ru-RU" sz="1600" dirty="0">
                          <a:hlinkClick r:id="rId4" action="ppaction://hlinksldjump"/>
                        </a:rPr>
                        <a:t>Размеры окладов ППС и НР</a:t>
                      </a:r>
                      <a:endParaRPr lang="ru-RU" sz="1600" dirty="0"/>
                    </a:p>
                  </a:txBody>
                  <a:tcPr anchor="ctr">
                    <a:lnL w="12700" cmpd="sng"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3421832519"/>
                  </a:ext>
                </a:extLst>
              </a:tr>
              <a:tr h="426266">
                <a:tc>
                  <a:txBody>
                    <a:bodyPr/>
                    <a:lstStyle/>
                    <a:p>
                      <a:r>
                        <a:rPr lang="ru-RU" sz="1600" dirty="0">
                          <a:hlinkClick r:id="rId5" action="ppaction://hlinksldjump"/>
                        </a:rPr>
                        <a:t>Категории персонала</a:t>
                      </a:r>
                      <a:endParaRPr lang="ru-RU" sz="1600" dirty="0"/>
                    </a:p>
                  </a:txBody>
                  <a:tcPr anchor="ctr">
                    <a:lnL w="12700" cmpd="sng"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r>
                        <a:rPr lang="ru-RU" sz="1600" dirty="0">
                          <a:hlinkClick r:id="rId6" action="ppaction://hlinksldjump"/>
                        </a:rPr>
                        <a:t>Компенсационные выплаты</a:t>
                      </a:r>
                      <a:endParaRPr lang="ru-RU" sz="1600" dirty="0"/>
                    </a:p>
                  </a:txBody>
                  <a:tcPr anchor="ctr">
                    <a:lnL w="12700" cmpd="sng"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1251205545"/>
                  </a:ext>
                </a:extLst>
              </a:tr>
              <a:tr h="434883">
                <a:tc>
                  <a:txBody>
                    <a:bodyPr/>
                    <a:lstStyle/>
                    <a:p>
                      <a:r>
                        <a:rPr lang="ru-RU" sz="1600" dirty="0">
                          <a:hlinkClick r:id="rId7" action="ppaction://hlinksldjump"/>
                        </a:rPr>
                        <a:t>Стимулирующие выплаты</a:t>
                      </a:r>
                      <a:endParaRPr lang="ru-RU" sz="1600" dirty="0"/>
                    </a:p>
                  </a:txBody>
                  <a:tcPr anchor="ctr">
                    <a:lnL w="12700" cmpd="sng"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r>
                        <a:rPr lang="ru-RU" sz="1600" dirty="0">
                          <a:hlinkClick r:id="rId8" action="ppaction://hlinksldjump"/>
                        </a:rPr>
                        <a:t>Стимулирующие выплаты: выплаты за интенсивность и высокие результаты работы </a:t>
                      </a:r>
                      <a:r>
                        <a:rPr lang="ru-RU" sz="1400" dirty="0"/>
                        <a:t>(слайд 8, 10-11)</a:t>
                      </a:r>
                      <a:endParaRPr lang="ru-RU" sz="1600" dirty="0"/>
                    </a:p>
                  </a:txBody>
                  <a:tcPr anchor="ctr">
                    <a:lnL w="12700" cmpd="sng"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2357060820"/>
                  </a:ext>
                </a:extLst>
              </a:tr>
              <a:tr h="434883">
                <a:tc>
                  <a:txBody>
                    <a:bodyPr/>
                    <a:lstStyle/>
                    <a:p>
                      <a:r>
                        <a:rPr lang="ru-RU" sz="1600" dirty="0">
                          <a:hlinkClick r:id="rId9" action="ppaction://hlinksldjump"/>
                        </a:rPr>
                        <a:t>Академические надбавки</a:t>
                      </a:r>
                      <a:endParaRPr lang="ru-RU" sz="1600" dirty="0"/>
                    </a:p>
                  </a:txBody>
                  <a:tcPr anchor="ctr">
                    <a:lnL w="12700" cmpd="sng"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r>
                        <a:rPr lang="ru-RU" sz="1600" dirty="0">
                          <a:hlinkClick r:id="rId10" action="ppaction://hlinksldjump"/>
                        </a:rPr>
                        <a:t>Надбавки на период адаптации к преподавательской деятельности</a:t>
                      </a:r>
                      <a:endParaRPr lang="ru-RU" sz="1600" dirty="0"/>
                    </a:p>
                  </a:txBody>
                  <a:tcPr anchor="ctr">
                    <a:lnL w="12700" cmpd="sng"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128205560"/>
                  </a:ext>
                </a:extLst>
              </a:tr>
              <a:tr h="434883">
                <a:tc>
                  <a:txBody>
                    <a:bodyPr/>
                    <a:lstStyle/>
                    <a:p>
                      <a:r>
                        <a:rPr lang="ru-RU" sz="1600" dirty="0">
                          <a:hlinkClick r:id="rId11" action="ppaction://hlinksldjump"/>
                        </a:rPr>
                        <a:t>Стимулирующие выплаты: выплаты за качество выполняемых работ</a:t>
                      </a:r>
                      <a:endParaRPr lang="ru-RU" sz="1600" dirty="0"/>
                    </a:p>
                  </a:txBody>
                  <a:tcPr anchor="ctr">
                    <a:lnL w="12700" cmpd="sng"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r>
                        <a:rPr lang="ru-RU" sz="1600" dirty="0">
                          <a:hlinkClick r:id="rId12" action="ppaction://hlinksldjump"/>
                        </a:rPr>
                        <a:t>Надбавки лучшим преподавателям </a:t>
                      </a:r>
                      <a:r>
                        <a:rPr lang="ru-RU" sz="1400" dirty="0">
                          <a:hlinkClick r:id="rId12" action="ppaction://hlinksldjump"/>
                        </a:rPr>
                        <a:t>(Москва)</a:t>
                      </a:r>
                      <a:endParaRPr lang="ru-RU" sz="1400" dirty="0"/>
                    </a:p>
                    <a:p>
                      <a:endParaRPr lang="ru-RU" sz="1600" dirty="0"/>
                    </a:p>
                  </a:txBody>
                  <a:tcPr anchor="ctr">
                    <a:lnL w="12700" cmpd="sng"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1403703058"/>
                  </a:ext>
                </a:extLst>
              </a:tr>
              <a:tr h="510897">
                <a:tc>
                  <a:txBody>
                    <a:bodyPr/>
                    <a:lstStyle/>
                    <a:p>
                      <a:r>
                        <a:rPr lang="ru-RU" sz="1600" i="0" dirty="0">
                          <a:hlinkClick r:id="rId13" action="ppaction://hlinksldjump"/>
                        </a:rPr>
                        <a:t>Надбавки за защиту докторской диссертации</a:t>
                      </a:r>
                      <a:endParaRPr lang="ru-RU" sz="1600" i="0" dirty="0"/>
                    </a:p>
                  </a:txBody>
                  <a:tcPr anchor="ctr">
                    <a:lnL w="12700" cmpd="sng"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600" dirty="0">
                          <a:hlinkClick r:id="rId14" action="ppaction://hlinksldjump"/>
                        </a:rPr>
                        <a:t>Надбавки ППС на образовательно-методической траектории</a:t>
                      </a:r>
                      <a:endParaRPr lang="ru-RU" sz="1600" dirty="0"/>
                    </a:p>
                  </a:txBody>
                  <a:tcPr anchor="ctr">
                    <a:lnL w="12700" cmpd="sng"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171258436"/>
                  </a:ext>
                </a:extLst>
              </a:tr>
              <a:tr h="579120">
                <a:tc>
                  <a:txBody>
                    <a:bodyPr/>
                    <a:lstStyle/>
                    <a:p>
                      <a:r>
                        <a:rPr lang="ru-RU" sz="1600" dirty="0">
                          <a:hlinkClick r:id="rId15" action="ppaction://hlinksldjump"/>
                        </a:rPr>
                        <a:t>Стимулирующие выплаты: премиальные выплаты</a:t>
                      </a:r>
                      <a:endParaRPr lang="ru-RU" sz="1600" dirty="0"/>
                    </a:p>
                  </a:txBody>
                  <a:tcPr anchor="ctr">
                    <a:lnL w="12700" cmpd="sng"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r>
                        <a:rPr lang="ru-RU" sz="1600" dirty="0">
                          <a:hlinkClick r:id="rId16" action="ppaction://hlinksldjump"/>
                        </a:rPr>
                        <a:t>Виды отпусков </a:t>
                      </a:r>
                      <a:r>
                        <a:rPr lang="ru-RU" sz="1400" dirty="0"/>
                        <a:t>(слайд 18-19)</a:t>
                      </a:r>
                      <a:endParaRPr lang="ru-RU" sz="1600" dirty="0"/>
                    </a:p>
                  </a:txBody>
                  <a:tcPr anchor="ctr">
                    <a:lnL w="12700" cmpd="sng"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3565327969"/>
                  </a:ext>
                </a:extLst>
              </a:tr>
              <a:tr h="545484">
                <a:tc>
                  <a:txBody>
                    <a:bodyPr/>
                    <a:lstStyle/>
                    <a:p>
                      <a:r>
                        <a:rPr lang="ru-RU" sz="1600" dirty="0">
                          <a:hlinkClick r:id="rId17" action="ppaction://hlinksldjump"/>
                        </a:rPr>
                        <a:t>Отпуск по </a:t>
                      </a:r>
                      <a:r>
                        <a:rPr lang="ru-RU" sz="1600" dirty="0" err="1">
                          <a:hlinkClick r:id="rId17" action="ppaction://hlinksldjump"/>
                        </a:rPr>
                        <a:t>БиР</a:t>
                      </a:r>
                      <a:r>
                        <a:rPr lang="ru-RU" sz="1600" dirty="0">
                          <a:hlinkClick r:id="rId17" action="ppaction://hlinksldjump"/>
                        </a:rPr>
                        <a:t>, по уходу за ребенком </a:t>
                      </a:r>
                      <a:r>
                        <a:rPr lang="ru-RU" sz="1400" dirty="0">
                          <a:hlinkClick r:id="rId17" action="ppaction://hlinksldjump"/>
                        </a:rPr>
                        <a:t>(ЛП и </a:t>
                      </a:r>
                      <a:r>
                        <a:rPr lang="ru-RU" sz="1400" dirty="0" err="1">
                          <a:hlinkClick r:id="rId17" action="ppaction://hlinksldjump"/>
                        </a:rPr>
                        <a:t>академ</a:t>
                      </a:r>
                      <a:r>
                        <a:rPr lang="ru-RU" sz="1400" dirty="0">
                          <a:hlinkClick r:id="rId17" action="ppaction://hlinksldjump"/>
                        </a:rPr>
                        <a:t>. надбавки)</a:t>
                      </a:r>
                      <a:endParaRPr lang="ru-RU" sz="1600" dirty="0"/>
                    </a:p>
                  </a:txBody>
                  <a:tcPr anchor="ctr">
                    <a:lnL w="12700" cmpd="sng"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r>
                        <a:rPr lang="ru-RU" sz="1600" dirty="0">
                          <a:hlinkClick r:id="rId18" action="ppaction://hlinksldjump"/>
                        </a:rPr>
                        <a:t>Юбилейная премия</a:t>
                      </a:r>
                      <a:endParaRPr lang="ru-RU" sz="1600" dirty="0"/>
                    </a:p>
                  </a:txBody>
                  <a:tcPr anchor="ctr">
                    <a:lnL w="12700" cmpd="sng"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3310499939"/>
                  </a:ext>
                </a:extLst>
              </a:tr>
              <a:tr h="545484">
                <a:tc>
                  <a:txBody>
                    <a:bodyPr/>
                    <a:lstStyle/>
                    <a:p>
                      <a:r>
                        <a:rPr lang="ru-RU" sz="1600" dirty="0">
                          <a:hlinkClick r:id="rId19" action="ppaction://hlinksldjump"/>
                        </a:rPr>
                        <a:t>Заработная плата в Вышке: ответы на часто задаваемые вопросы </a:t>
                      </a:r>
                      <a:endParaRPr lang="ru-RU" sz="1600" dirty="0"/>
                    </a:p>
                  </a:txBody>
                  <a:tcPr anchor="ctr">
                    <a:lnL w="12700" cmpd="sng"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r>
                        <a:rPr lang="ru-RU" sz="1600" dirty="0">
                          <a:hlinkClick r:id="rId20" action="ppaction://hlinksldjump"/>
                        </a:rPr>
                        <a:t>Полезные ссылки</a:t>
                      </a:r>
                      <a:endParaRPr lang="ru-RU" sz="1600" dirty="0"/>
                    </a:p>
                  </a:txBody>
                  <a:tcPr anchor="ctr">
                    <a:lnL w="12700" cmpd="sng"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99660477"/>
                  </a:ext>
                </a:extLst>
              </a:tr>
            </a:tbl>
          </a:graphicData>
        </a:graphic>
      </p:graphicFrame>
      <p:sp>
        <p:nvSpPr>
          <p:cNvPr id="3" name="Очень крутой заголовок…">
            <a:extLst>
              <a:ext uri="{FF2B5EF4-FFF2-40B4-BE49-F238E27FC236}">
                <a16:creationId xmlns:a16="http://schemas.microsoft.com/office/drawing/2014/main" id="{2D012611-3E72-45B5-AAAA-02BB09D5DD96}"/>
              </a:ext>
            </a:extLst>
          </p:cNvPr>
          <p:cNvSpPr txBox="1"/>
          <p:nvPr/>
        </p:nvSpPr>
        <p:spPr>
          <a:xfrm>
            <a:off x="1032544" y="445292"/>
            <a:ext cx="8125702" cy="42186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28123" tIns="28123" rIns="28123" bIns="28123"/>
          <a:lstStyle/>
          <a:p>
            <a:pPr algn="l">
              <a:defRPr sz="7000" b="1" cap="all">
                <a:solidFill>
                  <a:srgbClr val="253957"/>
                </a:solidFill>
                <a:latin typeface="+mn-lt"/>
                <a:ea typeface="+mn-ea"/>
                <a:cs typeface="+mn-cs"/>
                <a:sym typeface="Arial Narrow"/>
              </a:defRPr>
            </a:pPr>
            <a:r>
              <a:rPr lang="ru-RU" sz="2800" b="1" cap="all" dirty="0"/>
              <a:t>Содержание</a:t>
            </a:r>
          </a:p>
        </p:txBody>
      </p:sp>
    </p:spTree>
    <p:extLst>
      <p:ext uri="{BB962C8B-B14F-4D97-AF65-F5344CB8AC3E}">
        <p14:creationId xmlns:p14="http://schemas.microsoft.com/office/powerpoint/2010/main" val="4129276868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Очень крутой заголовок…"/>
          <p:cNvSpPr txBox="1"/>
          <p:nvPr/>
        </p:nvSpPr>
        <p:spPr>
          <a:xfrm>
            <a:off x="1032544" y="445292"/>
            <a:ext cx="8125702" cy="42186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28123" tIns="28123" rIns="28123" bIns="28123"/>
          <a:lstStyle/>
          <a:p>
            <a:pPr algn="l">
              <a:defRPr sz="7000" b="1" cap="all">
                <a:solidFill>
                  <a:srgbClr val="253957"/>
                </a:solidFill>
                <a:latin typeface="+mn-lt"/>
                <a:ea typeface="+mn-ea"/>
                <a:cs typeface="+mn-cs"/>
                <a:sym typeface="Arial Narrow"/>
              </a:defRPr>
            </a:pPr>
            <a:r>
              <a:rPr lang="ru-RU" sz="2800" b="1" cap="all" dirty="0"/>
              <a:t>Система оплаты труда работников НИУ ВШЭ</a:t>
            </a:r>
          </a:p>
        </p:txBody>
      </p:sp>
      <p:grpSp>
        <p:nvGrpSpPr>
          <p:cNvPr id="11" name="Группа 10"/>
          <p:cNvGrpSpPr/>
          <p:nvPr/>
        </p:nvGrpSpPr>
        <p:grpSpPr>
          <a:xfrm>
            <a:off x="402664" y="4372787"/>
            <a:ext cx="11328934" cy="2052251"/>
            <a:chOff x="-6207765" y="-424009"/>
            <a:chExt cx="40126495" cy="6781754"/>
          </a:xfrm>
          <a:effectLst/>
        </p:grpSpPr>
        <p:sp>
          <p:nvSpPr>
            <p:cNvPr id="12" name="Скругленный прямоугольник 11"/>
            <p:cNvSpPr/>
            <p:nvPr/>
          </p:nvSpPr>
          <p:spPr>
            <a:xfrm>
              <a:off x="-1002596" y="-424009"/>
              <a:ext cx="6501391" cy="4553911"/>
            </a:xfrm>
            <a:prstGeom prst="roundRect">
              <a:avLst>
                <a:gd name="adj" fmla="val 10000"/>
              </a:avLst>
            </a:prstGeom>
            <a:noFill/>
            <a:ln>
              <a:noFill/>
            </a:ln>
          </p:spPr>
          <p:style>
            <a:lnRef idx="3">
              <a:scrgbClr r="0" g="0" b="0"/>
            </a:lnRef>
            <a:fillRef idx="1">
              <a:schemeClr val="lt1">
                <a:hueOff val="0"/>
                <a:satOff val="0"/>
                <a:lumOff val="0"/>
                <a:alphaOff val="0"/>
              </a:schemeClr>
            </a:fillRef>
            <a:effectRef idx="1">
              <a:schemeClr val="lt1">
                <a:hueOff val="0"/>
                <a:satOff val="0"/>
                <a:lumOff val="0"/>
                <a:alphaOff val="0"/>
              </a:schemeClr>
            </a:effectRef>
            <a:fontRef idx="minor">
              <a:schemeClr val="dk1">
                <a:hueOff val="0"/>
                <a:satOff val="0"/>
                <a:lumOff val="0"/>
                <a:alphaOff val="0"/>
              </a:schemeClr>
            </a:fontRef>
          </p:style>
          <p:txBody>
            <a:bodyPr/>
            <a:lstStyle/>
            <a:p>
              <a:endParaRPr lang="ru-RU"/>
            </a:p>
          </p:txBody>
        </p:sp>
        <p:sp>
          <p:nvSpPr>
            <p:cNvPr id="13" name="Скругленный прямоугольник 4"/>
            <p:cNvSpPr/>
            <p:nvPr/>
          </p:nvSpPr>
          <p:spPr>
            <a:xfrm>
              <a:off x="-6207765" y="4030394"/>
              <a:ext cx="40126495" cy="2327351"/>
            </a:xfrm>
            <a:prstGeom prst="rect">
              <a:avLst/>
            </a:prstGeom>
            <a:ln>
              <a:solidFill>
                <a:srgbClr val="003399"/>
              </a:solidFill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dk1">
                <a:hueOff val="0"/>
                <a:satOff val="0"/>
                <a:lumOff val="0"/>
                <a:alphaOff val="0"/>
              </a:schemeClr>
            </a:fontRef>
          </p:style>
          <p:txBody>
            <a:bodyPr spcFirstLastPara="0" vert="horz" wrap="square" lIns="4000" tIns="4000" rIns="4000" bIns="4000" numCol="1" spcCol="1270" anchor="ctr" anchorCtr="0">
              <a:noAutofit/>
            </a:bodyPr>
            <a:lstStyle/>
            <a:p>
              <a:pPr marL="284955" defTabSz="279955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ru-RU" b="1" dirty="0">
                  <a:solidFill>
                    <a:schemeClr val="tx1"/>
                  </a:solidFill>
                </a:rPr>
                <a:t>Меры социальной поддержки </a:t>
              </a:r>
              <a:r>
                <a:rPr lang="ru-RU" dirty="0">
                  <a:solidFill>
                    <a:schemeClr val="tx1"/>
                  </a:solidFill>
                </a:rPr>
                <a:t>— единовременные выплаты (пособия) или материальная помощь работникам</a:t>
              </a:r>
              <a:endParaRPr lang="ru-RU" b="1" dirty="0">
                <a:solidFill>
                  <a:schemeClr val="tx1"/>
                </a:solidFill>
              </a:endParaRPr>
            </a:p>
          </p:txBody>
        </p:sp>
      </p:grpSp>
      <p:sp>
        <p:nvSpPr>
          <p:cNvPr id="3" name="Номер слайда 2"/>
          <p:cNvSpPr>
            <a:spLocks noGrp="1"/>
          </p:cNvSpPr>
          <p:nvPr>
            <p:ph type="sldNum" sz="quarter" idx="4294967295"/>
          </p:nvPr>
        </p:nvSpPr>
        <p:spPr>
          <a:xfrm>
            <a:off x="11209577" y="212921"/>
            <a:ext cx="658812" cy="460375"/>
          </a:xfrm>
        </p:spPr>
        <p:txBody>
          <a:bodyPr/>
          <a:lstStyle/>
          <a:p>
            <a:fld id="{86CB4B4D-7CA3-9044-876B-883B54F8677D}" type="slidenum">
              <a:rPr lang="ru-RU" smtClean="0">
                <a:solidFill>
                  <a:schemeClr val="tx1"/>
                </a:solidFill>
              </a:rPr>
              <a:pPr/>
              <a:t>3</a:t>
            </a:fld>
            <a:endParaRPr lang="ru-RU" dirty="0">
              <a:solidFill>
                <a:schemeClr val="tx1"/>
              </a:solidFill>
            </a:endParaRPr>
          </a:p>
        </p:txBody>
      </p:sp>
      <p:sp>
        <p:nvSpPr>
          <p:cNvPr id="20" name="Скругленный прямоугольник 19"/>
          <p:cNvSpPr/>
          <p:nvPr/>
        </p:nvSpPr>
        <p:spPr>
          <a:xfrm>
            <a:off x="4365038" y="5574851"/>
            <a:ext cx="1460715" cy="913000"/>
          </a:xfrm>
          <a:prstGeom prst="roundRect">
            <a:avLst>
              <a:gd name="adj" fmla="val 10000"/>
            </a:avLst>
          </a:prstGeom>
          <a:noFill/>
          <a:ln>
            <a:noFill/>
          </a:ln>
          <a:effectLst/>
        </p:spPr>
        <p:style>
          <a:lnRef idx="3">
            <a:scrgbClr r="0" g="0" b="0"/>
          </a:lnRef>
          <a:fillRef idx="1">
            <a:scrgbClr r="0" g="0" b="0"/>
          </a:fillRef>
          <a:effectRef idx="1">
            <a:scrgbClr r="0" g="0" b="0"/>
          </a:effectRef>
          <a:fontRef idx="minor">
            <a:schemeClr val="dk1">
              <a:hueOff val="0"/>
              <a:satOff val="0"/>
              <a:lumOff val="0"/>
              <a:alphaOff val="0"/>
            </a:schemeClr>
          </a:fontRef>
        </p:style>
        <p:txBody>
          <a:bodyPr/>
          <a:lstStyle/>
          <a:p>
            <a:endParaRPr lang="ru-RU"/>
          </a:p>
        </p:txBody>
      </p:sp>
      <p:grpSp>
        <p:nvGrpSpPr>
          <p:cNvPr id="22" name="Группа 21"/>
          <p:cNvGrpSpPr/>
          <p:nvPr/>
        </p:nvGrpSpPr>
        <p:grpSpPr>
          <a:xfrm>
            <a:off x="305563" y="2187135"/>
            <a:ext cx="2542212" cy="1832350"/>
            <a:chOff x="1207418" y="2119719"/>
            <a:chExt cx="3921792" cy="1995235"/>
          </a:xfrm>
        </p:grpSpPr>
        <p:sp>
          <p:nvSpPr>
            <p:cNvPr id="23" name="Скругленный прямоугольник 22"/>
            <p:cNvSpPr/>
            <p:nvPr/>
          </p:nvSpPr>
          <p:spPr>
            <a:xfrm>
              <a:off x="1207418" y="2119719"/>
              <a:ext cx="3921792" cy="1995235"/>
            </a:xfrm>
            <a:prstGeom prst="roundRect">
              <a:avLst>
                <a:gd name="adj" fmla="val 10000"/>
              </a:avLst>
            </a:prstGeom>
            <a:solidFill>
              <a:srgbClr val="E2E2E2"/>
            </a:solidFill>
            <a:ln>
              <a:solidFill>
                <a:srgbClr val="003399"/>
              </a:solidFill>
            </a:ln>
          </p:spPr>
          <p:style>
            <a:lnRef idx="3">
              <a:scrgbClr r="0" g="0" b="0"/>
            </a:lnRef>
            <a:fillRef idx="1">
              <a:scrgbClr r="0" g="0" b="0"/>
            </a:fillRef>
            <a:effectRef idx="1">
              <a:schemeClr val="lt1">
                <a:hueOff val="0"/>
                <a:satOff val="0"/>
                <a:lumOff val="0"/>
                <a:alphaOff val="0"/>
              </a:schemeClr>
            </a:effectRef>
            <a:fontRef idx="minor">
              <a:schemeClr val="dk1">
                <a:hueOff val="0"/>
                <a:satOff val="0"/>
                <a:lumOff val="0"/>
                <a:alphaOff val="0"/>
              </a:schemeClr>
            </a:fontRef>
          </p:style>
          <p:txBody>
            <a:bodyPr/>
            <a:lstStyle/>
            <a:p>
              <a:endParaRPr lang="ru-RU"/>
            </a:p>
          </p:txBody>
        </p:sp>
        <p:sp>
          <p:nvSpPr>
            <p:cNvPr id="24" name="Скругленный прямоугольник 4"/>
            <p:cNvSpPr txBox="1"/>
            <p:nvPr/>
          </p:nvSpPr>
          <p:spPr>
            <a:xfrm>
              <a:off x="1460862" y="2187212"/>
              <a:ext cx="3440854" cy="1878359"/>
            </a:xfrm>
            <a:prstGeom prst="rect">
              <a:avLst/>
            </a:prstGeom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dk1">
                <a:hueOff val="0"/>
                <a:satOff val="0"/>
                <a:lumOff val="0"/>
                <a:alphaOff val="0"/>
              </a:schemeClr>
            </a:fontRef>
          </p:style>
          <p:txBody>
            <a:bodyPr spcFirstLastPara="0" vert="horz" wrap="square" lIns="8999" tIns="8999" rIns="8999" bIns="8999" numCol="1" spcCol="1270" anchor="ctr" anchorCtr="0">
              <a:noAutofit/>
            </a:bodyPr>
            <a:lstStyle/>
            <a:p>
              <a:pPr algn="ctr" defTabSz="6299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ru-RU" sz="2400" b="1" dirty="0">
                  <a:solidFill>
                    <a:schemeClr val="tx1"/>
                  </a:solidFill>
                </a:rPr>
                <a:t>Система оплаты труда</a:t>
              </a:r>
            </a:p>
          </p:txBody>
        </p:sp>
      </p:grpSp>
      <p:grpSp>
        <p:nvGrpSpPr>
          <p:cNvPr id="25" name="Группа 24"/>
          <p:cNvGrpSpPr/>
          <p:nvPr/>
        </p:nvGrpSpPr>
        <p:grpSpPr>
          <a:xfrm>
            <a:off x="3978260" y="1007357"/>
            <a:ext cx="7820713" cy="1894569"/>
            <a:chOff x="8568973" y="-583692"/>
            <a:chExt cx="7954945" cy="3400637"/>
          </a:xfrm>
        </p:grpSpPr>
        <p:sp>
          <p:nvSpPr>
            <p:cNvPr id="26" name="Скругленный прямоугольник 25"/>
            <p:cNvSpPr/>
            <p:nvPr/>
          </p:nvSpPr>
          <p:spPr>
            <a:xfrm>
              <a:off x="9058355" y="402710"/>
              <a:ext cx="3627701" cy="2414235"/>
            </a:xfrm>
            <a:prstGeom prst="roundRect">
              <a:avLst>
                <a:gd name="adj" fmla="val 10000"/>
              </a:avLst>
            </a:prstGeom>
            <a:noFill/>
            <a:ln>
              <a:noFill/>
            </a:ln>
            <a:effectLst/>
          </p:spPr>
          <p:style>
            <a:lnRef idx="3">
              <a:scrgbClr r="0" g="0" b="0"/>
            </a:lnRef>
            <a:fillRef idx="1">
              <a:scrgbClr r="0" g="0" b="0"/>
            </a:fillRef>
            <a:effectRef idx="1">
              <a:scrgbClr r="0" g="0" b="0"/>
            </a:effectRef>
            <a:fontRef idx="minor">
              <a:schemeClr val="dk1">
                <a:hueOff val="0"/>
                <a:satOff val="0"/>
                <a:lumOff val="0"/>
                <a:alphaOff val="0"/>
              </a:schemeClr>
            </a:fontRef>
          </p:style>
          <p:txBody>
            <a:bodyPr/>
            <a:lstStyle/>
            <a:p>
              <a:endParaRPr lang="ru-RU"/>
            </a:p>
          </p:txBody>
        </p:sp>
        <p:sp>
          <p:nvSpPr>
            <p:cNvPr id="27" name="Скругленный прямоугольник 4"/>
            <p:cNvSpPr txBox="1"/>
            <p:nvPr/>
          </p:nvSpPr>
          <p:spPr>
            <a:xfrm>
              <a:off x="8568973" y="-583692"/>
              <a:ext cx="7954945" cy="2272814"/>
            </a:xfrm>
            <a:prstGeom prst="rect">
              <a:avLst/>
            </a:prstGeom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dk1">
                <a:hueOff val="0"/>
                <a:satOff val="0"/>
                <a:lumOff val="0"/>
                <a:alphaOff val="0"/>
              </a:schemeClr>
            </a:fontRef>
          </p:style>
          <p:txBody>
            <a:bodyPr spcFirstLastPara="0" vert="horz" wrap="square" lIns="8000" tIns="8000" rIns="8000" bIns="8000" numCol="1" spcCol="1270" anchor="ctr" anchorCtr="0">
              <a:noAutofit/>
            </a:bodyPr>
            <a:lstStyle/>
            <a:p>
              <a:pPr marL="142478" defTabSz="489922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ru-RU" sz="2000" b="1" dirty="0">
                  <a:solidFill>
                    <a:schemeClr val="tx1"/>
                  </a:solidFill>
                </a:rPr>
                <a:t>Должностной оклад  </a:t>
              </a:r>
              <a:r>
                <a:rPr lang="ru-RU" sz="2000" dirty="0">
                  <a:solidFill>
                    <a:schemeClr val="tx1"/>
                  </a:solidFill>
                </a:rPr>
                <a:t>— фиксированный размер оплаты труда работника</a:t>
              </a:r>
            </a:p>
          </p:txBody>
        </p:sp>
      </p:grpSp>
      <p:grpSp>
        <p:nvGrpSpPr>
          <p:cNvPr id="28" name="Группа 27"/>
          <p:cNvGrpSpPr/>
          <p:nvPr/>
        </p:nvGrpSpPr>
        <p:grpSpPr>
          <a:xfrm>
            <a:off x="4110015" y="2249118"/>
            <a:ext cx="7097964" cy="1428236"/>
            <a:chOff x="9106007" y="2693403"/>
            <a:chExt cx="11640844" cy="3627875"/>
          </a:xfrm>
        </p:grpSpPr>
        <p:sp>
          <p:nvSpPr>
            <p:cNvPr id="29" name="Скругленный прямоугольник 28"/>
            <p:cNvSpPr/>
            <p:nvPr/>
          </p:nvSpPr>
          <p:spPr>
            <a:xfrm>
              <a:off x="9106007" y="2693403"/>
              <a:ext cx="4828470" cy="2414235"/>
            </a:xfrm>
            <a:prstGeom prst="roundRect">
              <a:avLst>
                <a:gd name="adj" fmla="val 10000"/>
              </a:avLst>
            </a:prstGeom>
            <a:noFill/>
            <a:ln>
              <a:noFill/>
            </a:ln>
            <a:effectLst/>
          </p:spPr>
          <p:style>
            <a:lnRef idx="3">
              <a:scrgbClr r="0" g="0" b="0"/>
            </a:lnRef>
            <a:fillRef idx="1">
              <a:scrgbClr r="0" g="0" b="0"/>
            </a:fillRef>
            <a:effectRef idx="1">
              <a:scrgbClr r="0" g="0" b="0"/>
            </a:effectRef>
            <a:fontRef idx="minor">
              <a:schemeClr val="dk1">
                <a:hueOff val="0"/>
                <a:satOff val="0"/>
                <a:lumOff val="0"/>
                <a:alphaOff val="0"/>
              </a:schemeClr>
            </a:fontRef>
          </p:style>
          <p:txBody>
            <a:bodyPr/>
            <a:lstStyle/>
            <a:p>
              <a:endParaRPr lang="ru-RU"/>
            </a:p>
          </p:txBody>
        </p:sp>
        <p:sp>
          <p:nvSpPr>
            <p:cNvPr id="30" name="Скругленный прямоугольник 4"/>
            <p:cNvSpPr txBox="1"/>
            <p:nvPr/>
          </p:nvSpPr>
          <p:spPr>
            <a:xfrm>
              <a:off x="9145231" y="4048467"/>
              <a:ext cx="11601620" cy="2272811"/>
            </a:xfrm>
            <a:prstGeom prst="rect">
              <a:avLst/>
            </a:prstGeom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dk1">
                <a:hueOff val="0"/>
                <a:satOff val="0"/>
                <a:lumOff val="0"/>
                <a:alphaOff val="0"/>
              </a:schemeClr>
            </a:fontRef>
          </p:style>
          <p:txBody>
            <a:bodyPr spcFirstLastPara="0" vert="horz" wrap="square" lIns="8000" tIns="8000" rIns="8000" bIns="8000" numCol="1" spcCol="1270" anchor="ctr" anchorCtr="1">
              <a:noAutofit/>
            </a:bodyPr>
            <a:lstStyle/>
            <a:p>
              <a:pPr algn="just" defTabSz="559911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  <a:defRPr/>
              </a:pPr>
              <a:r>
                <a:rPr lang="ru-RU" sz="2000" b="1" dirty="0">
                  <a:solidFill>
                    <a:schemeClr val="tx1"/>
                  </a:solidFill>
                </a:rPr>
                <a:t>Компенсационные выплаты </a:t>
              </a:r>
              <a:r>
                <a:rPr lang="ru-RU" sz="2000" dirty="0">
                  <a:solidFill>
                    <a:schemeClr val="tx1"/>
                  </a:solidFill>
                </a:rPr>
                <a:t>— денежные выплаты, связанные с исполнением работниками трудовых (должностных) обязанностей в условиях, отклоняющихся от нормальных</a:t>
              </a:r>
            </a:p>
            <a:p>
              <a:pPr defTabSz="559911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endParaRPr lang="ru-RU" sz="2000" dirty="0">
                <a:solidFill>
                  <a:schemeClr val="tx1"/>
                </a:solidFill>
              </a:endParaRPr>
            </a:p>
          </p:txBody>
        </p:sp>
      </p:grpSp>
      <p:grpSp>
        <p:nvGrpSpPr>
          <p:cNvPr id="31" name="Группа 30"/>
          <p:cNvGrpSpPr/>
          <p:nvPr/>
        </p:nvGrpSpPr>
        <p:grpSpPr>
          <a:xfrm>
            <a:off x="3976662" y="4292753"/>
            <a:ext cx="7283927" cy="1675514"/>
            <a:chOff x="9106005" y="3528078"/>
            <a:chExt cx="5475046" cy="4255988"/>
          </a:xfrm>
        </p:grpSpPr>
        <p:sp>
          <p:nvSpPr>
            <p:cNvPr id="32" name="Скругленный прямоугольник 31"/>
            <p:cNvSpPr/>
            <p:nvPr/>
          </p:nvSpPr>
          <p:spPr>
            <a:xfrm>
              <a:off x="9106005" y="5369831"/>
              <a:ext cx="4828470" cy="2414235"/>
            </a:xfrm>
            <a:prstGeom prst="roundRect">
              <a:avLst>
                <a:gd name="adj" fmla="val 10000"/>
              </a:avLst>
            </a:prstGeom>
            <a:noFill/>
            <a:ln>
              <a:noFill/>
            </a:ln>
            <a:effectLst/>
          </p:spPr>
          <p:style>
            <a:lnRef idx="3">
              <a:scrgbClr r="0" g="0" b="0"/>
            </a:lnRef>
            <a:fillRef idx="1">
              <a:scrgbClr r="0" g="0" b="0"/>
            </a:fillRef>
            <a:effectRef idx="1">
              <a:scrgbClr r="0" g="0" b="0"/>
            </a:effectRef>
            <a:fontRef idx="minor">
              <a:schemeClr val="dk1">
                <a:hueOff val="0"/>
                <a:satOff val="0"/>
                <a:lumOff val="0"/>
                <a:alphaOff val="0"/>
              </a:schemeClr>
            </a:fontRef>
          </p:style>
          <p:txBody>
            <a:bodyPr/>
            <a:lstStyle/>
            <a:p>
              <a:endParaRPr lang="ru-RU"/>
            </a:p>
          </p:txBody>
        </p:sp>
        <p:sp>
          <p:nvSpPr>
            <p:cNvPr id="33" name="Скругленный прямоугольник 4"/>
            <p:cNvSpPr txBox="1"/>
            <p:nvPr/>
          </p:nvSpPr>
          <p:spPr>
            <a:xfrm>
              <a:off x="9217313" y="3528078"/>
              <a:ext cx="5363738" cy="2272813"/>
            </a:xfrm>
            <a:prstGeom prst="rect">
              <a:avLst/>
            </a:prstGeom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dk1">
                <a:hueOff val="0"/>
                <a:satOff val="0"/>
                <a:lumOff val="0"/>
                <a:alphaOff val="0"/>
              </a:schemeClr>
            </a:fontRef>
          </p:style>
          <p:txBody>
            <a:bodyPr spcFirstLastPara="0" vert="horz" wrap="square" lIns="6500" tIns="6500" rIns="6500" bIns="6500" numCol="1" spcCol="1270" anchor="ctr" anchorCtr="0">
              <a:noAutofit/>
            </a:bodyPr>
            <a:lstStyle/>
            <a:p>
              <a:pPr algn="just" defTabSz="454927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ru-RU" sz="2000" b="1" dirty="0">
                  <a:solidFill>
                    <a:schemeClr val="tx1"/>
                  </a:solidFill>
                </a:rPr>
                <a:t>Прочие стимулирующие выплаты </a:t>
              </a:r>
              <a:r>
                <a:rPr lang="ru-RU" sz="2000" dirty="0">
                  <a:solidFill>
                    <a:schemeClr val="tx1"/>
                  </a:solidFill>
                </a:rPr>
                <a:t>— выплаты, направленные на стимулирование работника к качественному результату труда, а также поощрительные выплаты за выполненную работу</a:t>
              </a:r>
            </a:p>
          </p:txBody>
        </p:sp>
      </p:grpSp>
      <p:cxnSp>
        <p:nvCxnSpPr>
          <p:cNvPr id="36" name="Прямая со стрелкой 35"/>
          <p:cNvCxnSpPr/>
          <p:nvPr/>
        </p:nvCxnSpPr>
        <p:spPr>
          <a:xfrm>
            <a:off x="3015203" y="3103310"/>
            <a:ext cx="902293" cy="0"/>
          </a:xfrm>
          <a:prstGeom prst="straightConnector1">
            <a:avLst/>
          </a:prstGeom>
          <a:noFill/>
          <a:ln w="25400" cap="flat">
            <a:solidFill>
              <a:srgbClr val="003399"/>
            </a:solidFill>
            <a:prstDash val="solid"/>
            <a:miter lim="400000"/>
            <a:tailEnd type="triangle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</p:cxnSp>
      <p:cxnSp>
        <p:nvCxnSpPr>
          <p:cNvPr id="34" name="Прямая со стрелкой 33">
            <a:extLst>
              <a:ext uri="{FF2B5EF4-FFF2-40B4-BE49-F238E27FC236}">
                <a16:creationId xmlns:a16="http://schemas.microsoft.com/office/drawing/2014/main" id="{6C970A41-AFE1-4D50-AA29-81B68007AA8F}"/>
              </a:ext>
            </a:extLst>
          </p:cNvPr>
          <p:cNvCxnSpPr>
            <a:cxnSpLocks/>
          </p:cNvCxnSpPr>
          <p:nvPr/>
        </p:nvCxnSpPr>
        <p:spPr>
          <a:xfrm>
            <a:off x="3015203" y="3890978"/>
            <a:ext cx="834902" cy="401775"/>
          </a:xfrm>
          <a:prstGeom prst="straightConnector1">
            <a:avLst/>
          </a:prstGeom>
          <a:noFill/>
          <a:ln w="25400" cap="flat">
            <a:solidFill>
              <a:srgbClr val="003399"/>
            </a:solidFill>
            <a:prstDash val="solid"/>
            <a:miter lim="400000"/>
            <a:tailEnd type="triangle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</p:cxnSp>
      <p:cxnSp>
        <p:nvCxnSpPr>
          <p:cNvPr id="35" name="Прямая со стрелкой 34">
            <a:extLst>
              <a:ext uri="{FF2B5EF4-FFF2-40B4-BE49-F238E27FC236}">
                <a16:creationId xmlns:a16="http://schemas.microsoft.com/office/drawing/2014/main" id="{03FD307F-E9B1-4439-A8A1-BFEC1935AEB6}"/>
              </a:ext>
            </a:extLst>
          </p:cNvPr>
          <p:cNvCxnSpPr>
            <a:cxnSpLocks/>
          </p:cNvCxnSpPr>
          <p:nvPr/>
        </p:nvCxnSpPr>
        <p:spPr>
          <a:xfrm flipV="1">
            <a:off x="3015203" y="1934678"/>
            <a:ext cx="834902" cy="338913"/>
          </a:xfrm>
          <a:prstGeom prst="straightConnector1">
            <a:avLst/>
          </a:prstGeom>
          <a:noFill/>
          <a:ln w="25400" cap="flat">
            <a:solidFill>
              <a:srgbClr val="003399"/>
            </a:solidFill>
            <a:prstDash val="solid"/>
            <a:miter lim="400000"/>
            <a:tailEnd type="triangle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</p:cxnSp>
    </p:spTree>
    <p:extLst>
      <p:ext uri="{BB962C8B-B14F-4D97-AF65-F5344CB8AC3E}">
        <p14:creationId xmlns:p14="http://schemas.microsoft.com/office/powerpoint/2010/main" val="2884092227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Таблица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689410865"/>
              </p:ext>
            </p:extLst>
          </p:nvPr>
        </p:nvGraphicFramePr>
        <p:xfrm>
          <a:off x="1686890" y="1522136"/>
          <a:ext cx="8438887" cy="4282575"/>
        </p:xfrm>
        <a:graphic>
          <a:graphicData uri="http://schemas.openxmlformats.org/drawingml/2006/table">
            <a:tbl>
              <a:tblPr firstRow="1">
                <a:tableStyleId>{B301B821-A1FF-4177-AEE7-76D212191A09}</a:tableStyleId>
              </a:tblPr>
              <a:tblGrid>
                <a:gridCol w="6435776">
                  <a:extLst>
                    <a:ext uri="{9D8B030D-6E8A-4147-A177-3AD203B41FA5}">
                      <a16:colId xmlns:a16="http://schemas.microsoft.com/office/drawing/2014/main" val="1772495018"/>
                    </a:ext>
                  </a:extLst>
                </a:gridCol>
                <a:gridCol w="2003111">
                  <a:extLst>
                    <a:ext uri="{9D8B030D-6E8A-4147-A177-3AD203B41FA5}">
                      <a16:colId xmlns:a16="http://schemas.microsoft.com/office/drawing/2014/main" val="83917329"/>
                    </a:ext>
                  </a:extLst>
                </a:gridCol>
              </a:tblGrid>
              <a:tr h="497013">
                <a:tc>
                  <a:txBody>
                    <a:bodyPr/>
                    <a:lstStyle/>
                    <a:p>
                      <a:pPr algn="l"/>
                      <a:r>
                        <a:rPr lang="ru-RU" sz="2000" b="1" kern="1200" dirty="0">
                          <a:solidFill>
                            <a:schemeClr val="accent1">
                              <a:lumMod val="50000"/>
                            </a:schemeClr>
                          </a:solidFill>
                          <a:latin typeface="+mn-lt"/>
                          <a:ea typeface="+mn-ea"/>
                          <a:cs typeface="+mn-cs"/>
                        </a:rPr>
                        <a:t>Должность</a:t>
                      </a:r>
                    </a:p>
                  </a:txBody>
                  <a:tcPr anchor="ctr">
                    <a:lnL w="12700" cmpd="sng"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>
                        <a:lumMod val="20000"/>
                        <a:lumOff val="80000"/>
                        <a:alpha val="28349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l" defTabSz="914400" rtl="0" eaLnBrk="1" latinLnBrk="0" hangingPunct="1"/>
                      <a:r>
                        <a:rPr lang="ru-RU" sz="2000" b="1" kern="1200" dirty="0">
                          <a:solidFill>
                            <a:schemeClr val="accent1">
                              <a:lumMod val="50000"/>
                            </a:schemeClr>
                          </a:solidFill>
                          <a:latin typeface="+mn-lt"/>
                          <a:ea typeface="+mn-ea"/>
                          <a:cs typeface="+mn-cs"/>
                        </a:rPr>
                        <a:t>Оклад</a:t>
                      </a:r>
                    </a:p>
                  </a:txBody>
                  <a:tcPr anchor="ctr">
                    <a:lnL w="12700" cmpd="sng"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>
                        <a:lumMod val="20000"/>
                        <a:lumOff val="80000"/>
                        <a:alpha val="28349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300816489"/>
                  </a:ext>
                </a:extLst>
              </a:tr>
              <a:tr h="300428">
                <a:tc>
                  <a:txBody>
                    <a:bodyPr/>
                    <a:lstStyle/>
                    <a:p>
                      <a:pPr algn="l"/>
                      <a:r>
                        <a:rPr lang="ru-RU" sz="2000" dirty="0">
                          <a:solidFill>
                            <a:schemeClr val="accent1">
                              <a:lumMod val="50000"/>
                            </a:schemeClr>
                          </a:solidFill>
                        </a:rPr>
                        <a:t>Ассистент,</a:t>
                      </a:r>
                      <a:r>
                        <a:rPr lang="ru-RU" sz="2000" baseline="0" dirty="0">
                          <a:solidFill>
                            <a:schemeClr val="accent1">
                              <a:lumMod val="50000"/>
                            </a:schemeClr>
                          </a:solidFill>
                        </a:rPr>
                        <a:t> преподаватель </a:t>
                      </a:r>
                      <a:endParaRPr lang="ru-RU" sz="2000" dirty="0">
                        <a:solidFill>
                          <a:schemeClr val="accent1">
                            <a:lumMod val="50000"/>
                          </a:schemeClr>
                        </a:solidFill>
                      </a:endParaRPr>
                    </a:p>
                  </a:txBody>
                  <a:tcPr anchor="ctr">
                    <a:lnL w="12700" cmpd="sng"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ru-RU" sz="2000" dirty="0">
                          <a:solidFill>
                            <a:schemeClr val="accent1">
                              <a:lumMod val="50000"/>
                            </a:schemeClr>
                          </a:solidFill>
                        </a:rPr>
                        <a:t>55 тыс. ₽</a:t>
                      </a:r>
                    </a:p>
                  </a:txBody>
                  <a:tcPr anchor="ctr">
                    <a:lnL w="12700" cmpd="sng"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3421832519"/>
                  </a:ext>
                </a:extLst>
              </a:tr>
              <a:tr h="349338">
                <a:tc>
                  <a:txBody>
                    <a:bodyPr/>
                    <a:lstStyle/>
                    <a:p>
                      <a:pPr algn="l"/>
                      <a:r>
                        <a:rPr lang="ru-RU" sz="2000" dirty="0">
                          <a:solidFill>
                            <a:schemeClr val="accent1">
                              <a:lumMod val="50000"/>
                            </a:schemeClr>
                          </a:solidFill>
                        </a:rPr>
                        <a:t>Старший</a:t>
                      </a:r>
                      <a:r>
                        <a:rPr lang="ru-RU" sz="2000" baseline="0" dirty="0">
                          <a:solidFill>
                            <a:schemeClr val="accent1">
                              <a:lumMod val="50000"/>
                            </a:schemeClr>
                          </a:solidFill>
                        </a:rPr>
                        <a:t> преподаватель</a:t>
                      </a:r>
                      <a:endParaRPr lang="ru-RU" sz="2000" dirty="0">
                        <a:solidFill>
                          <a:schemeClr val="accent1">
                            <a:lumMod val="50000"/>
                          </a:schemeClr>
                        </a:solidFill>
                      </a:endParaRPr>
                    </a:p>
                  </a:txBody>
                  <a:tcPr anchor="ctr">
                    <a:lnL w="12700" cmpd="sng"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ru-RU" sz="2000" dirty="0">
                          <a:solidFill>
                            <a:schemeClr val="accent1">
                              <a:lumMod val="50000"/>
                            </a:schemeClr>
                          </a:solidFill>
                        </a:rPr>
                        <a:t>75</a:t>
                      </a:r>
                      <a:r>
                        <a:rPr lang="en-US" sz="2000" dirty="0">
                          <a:solidFill>
                            <a:schemeClr val="accent1">
                              <a:lumMod val="50000"/>
                            </a:schemeClr>
                          </a:solidFill>
                        </a:rPr>
                        <a:t> </a:t>
                      </a:r>
                      <a:r>
                        <a:rPr lang="ru-RU" sz="2000" dirty="0">
                          <a:solidFill>
                            <a:schemeClr val="accent1">
                              <a:lumMod val="50000"/>
                            </a:schemeClr>
                          </a:solidFill>
                        </a:rPr>
                        <a:t>тыс. ₽</a:t>
                      </a:r>
                      <a:endParaRPr lang="ru-RU" sz="2000" i="1" dirty="0">
                        <a:solidFill>
                          <a:schemeClr val="accent1">
                            <a:lumMod val="50000"/>
                          </a:schemeClr>
                        </a:solidFill>
                      </a:endParaRPr>
                    </a:p>
                  </a:txBody>
                  <a:tcPr anchor="ctr">
                    <a:lnL w="12700" cmpd="sng"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1251205545"/>
                  </a:ext>
                </a:extLst>
              </a:tr>
              <a:tr h="260025">
                <a:tc>
                  <a:txBody>
                    <a:bodyPr/>
                    <a:lstStyle/>
                    <a:p>
                      <a:pPr algn="l"/>
                      <a:r>
                        <a:rPr lang="ru-RU" sz="2000" dirty="0">
                          <a:solidFill>
                            <a:schemeClr val="accent1">
                              <a:lumMod val="50000"/>
                            </a:schemeClr>
                          </a:solidFill>
                        </a:rPr>
                        <a:t>Доцент</a:t>
                      </a:r>
                    </a:p>
                  </a:txBody>
                  <a:tcPr anchor="ctr">
                    <a:lnL w="12700" cmpd="sng"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528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2000" dirty="0">
                          <a:solidFill>
                            <a:schemeClr val="accent1">
                              <a:lumMod val="50000"/>
                            </a:schemeClr>
                          </a:solidFill>
                        </a:rPr>
                        <a:t>90</a:t>
                      </a:r>
                      <a:r>
                        <a:rPr lang="en-US" sz="2000" dirty="0">
                          <a:solidFill>
                            <a:schemeClr val="accent1">
                              <a:lumMod val="50000"/>
                            </a:schemeClr>
                          </a:solidFill>
                        </a:rPr>
                        <a:t> </a:t>
                      </a:r>
                      <a:r>
                        <a:rPr lang="ru-RU" sz="2000" dirty="0">
                          <a:solidFill>
                            <a:schemeClr val="accent1">
                              <a:lumMod val="50000"/>
                            </a:schemeClr>
                          </a:solidFill>
                        </a:rPr>
                        <a:t>тыс. ₽</a:t>
                      </a:r>
                      <a:endParaRPr lang="ru-RU" sz="2000" i="1" dirty="0">
                        <a:solidFill>
                          <a:schemeClr val="accent1">
                            <a:lumMod val="50000"/>
                          </a:schemeClr>
                        </a:solidFill>
                      </a:endParaRPr>
                    </a:p>
                  </a:txBody>
                  <a:tcPr anchor="ctr">
                    <a:lnL w="12700" cmpd="sng"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2357060820"/>
                  </a:ext>
                </a:extLst>
              </a:tr>
              <a:tr h="266404">
                <a:tc>
                  <a:txBody>
                    <a:bodyPr/>
                    <a:lstStyle/>
                    <a:p>
                      <a:pPr algn="l"/>
                      <a:r>
                        <a:rPr lang="ru-RU" sz="2000" dirty="0">
                          <a:solidFill>
                            <a:schemeClr val="accent1">
                              <a:lumMod val="50000"/>
                            </a:schemeClr>
                          </a:solidFill>
                        </a:rPr>
                        <a:t>Профессор </a:t>
                      </a:r>
                    </a:p>
                  </a:txBody>
                  <a:tcPr anchor="ctr">
                    <a:lnL w="12700" cmpd="sng"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528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2000" dirty="0">
                          <a:solidFill>
                            <a:schemeClr val="accent1">
                              <a:lumMod val="50000"/>
                            </a:schemeClr>
                          </a:solidFill>
                        </a:rPr>
                        <a:t>120</a:t>
                      </a:r>
                      <a:r>
                        <a:rPr lang="en-US" sz="2000" dirty="0">
                          <a:solidFill>
                            <a:schemeClr val="accent1">
                              <a:lumMod val="50000"/>
                            </a:schemeClr>
                          </a:solidFill>
                        </a:rPr>
                        <a:t> </a:t>
                      </a:r>
                      <a:r>
                        <a:rPr lang="ru-RU" sz="2000" dirty="0">
                          <a:solidFill>
                            <a:schemeClr val="accent1">
                              <a:lumMod val="50000"/>
                            </a:schemeClr>
                          </a:solidFill>
                        </a:rPr>
                        <a:t>тыс. ₽</a:t>
                      </a:r>
                      <a:endParaRPr lang="ru-RU" sz="2000" i="1" dirty="0">
                        <a:solidFill>
                          <a:schemeClr val="accent1">
                            <a:lumMod val="50000"/>
                          </a:schemeClr>
                        </a:solidFill>
                      </a:endParaRPr>
                    </a:p>
                  </a:txBody>
                  <a:tcPr anchor="ctr">
                    <a:lnL w="12700" cmpd="sng"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128205560"/>
                  </a:ext>
                </a:extLst>
              </a:tr>
              <a:tr h="262151">
                <a:tc>
                  <a:txBody>
                    <a:bodyPr/>
                    <a:lstStyle/>
                    <a:p>
                      <a:pPr algn="l"/>
                      <a:r>
                        <a:rPr lang="ru-RU" sz="2000" dirty="0">
                          <a:solidFill>
                            <a:schemeClr val="accent1">
                              <a:lumMod val="50000"/>
                            </a:schemeClr>
                          </a:solidFill>
                        </a:rPr>
                        <a:t>Стажер</a:t>
                      </a:r>
                      <a:r>
                        <a:rPr lang="ru-RU" sz="2000" baseline="0" dirty="0">
                          <a:solidFill>
                            <a:schemeClr val="accent1">
                              <a:lumMod val="50000"/>
                            </a:schemeClr>
                          </a:solidFill>
                        </a:rPr>
                        <a:t> - исследователь</a:t>
                      </a:r>
                      <a:endParaRPr lang="ru-RU" sz="2000" dirty="0">
                        <a:solidFill>
                          <a:schemeClr val="accent1">
                            <a:lumMod val="50000"/>
                          </a:schemeClr>
                        </a:solidFill>
                      </a:endParaRPr>
                    </a:p>
                  </a:txBody>
                  <a:tcPr anchor="ctr">
                    <a:lnL w="12700" cmpd="sng"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528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2000" kern="1200" dirty="0">
                          <a:solidFill>
                            <a:schemeClr val="accent1">
                              <a:lumMod val="50000"/>
                            </a:schemeClr>
                          </a:solidFill>
                          <a:latin typeface="+mn-lt"/>
                          <a:ea typeface="+mn-ea"/>
                          <a:cs typeface="+mn-cs"/>
                        </a:rPr>
                        <a:t>35</a:t>
                      </a:r>
                      <a:r>
                        <a:rPr lang="en-US" sz="2000" kern="1200" dirty="0">
                          <a:solidFill>
                            <a:schemeClr val="accent1">
                              <a:lumMod val="50000"/>
                            </a:schemeClr>
                          </a:solidFill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ru-RU" sz="2000" kern="1200" dirty="0">
                          <a:solidFill>
                            <a:schemeClr val="accent1">
                              <a:lumMod val="50000"/>
                            </a:schemeClr>
                          </a:solidFill>
                          <a:latin typeface="+mn-lt"/>
                          <a:ea typeface="+mn-ea"/>
                          <a:cs typeface="+mn-cs"/>
                        </a:rPr>
                        <a:t>тыс. ₽</a:t>
                      </a:r>
                    </a:p>
                  </a:txBody>
                  <a:tcPr anchor="ctr">
                    <a:lnL w="12700" cmpd="sng"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1403703058"/>
                  </a:ext>
                </a:extLst>
              </a:tr>
              <a:tr h="428019">
                <a:tc>
                  <a:txBody>
                    <a:bodyPr/>
                    <a:lstStyle/>
                    <a:p>
                      <a:pPr algn="l"/>
                      <a:r>
                        <a:rPr lang="ru-RU" sz="2000" dirty="0">
                          <a:solidFill>
                            <a:schemeClr val="accent1">
                              <a:lumMod val="50000"/>
                            </a:schemeClr>
                          </a:solidFill>
                        </a:rPr>
                        <a:t>Младший</a:t>
                      </a:r>
                      <a:r>
                        <a:rPr lang="ru-RU" sz="2000" baseline="0" dirty="0">
                          <a:solidFill>
                            <a:schemeClr val="accent1">
                              <a:lumMod val="50000"/>
                            </a:schemeClr>
                          </a:solidFill>
                        </a:rPr>
                        <a:t> научный сотрудник, научный сотрудник</a:t>
                      </a:r>
                      <a:endParaRPr lang="ru-RU" sz="2000" dirty="0">
                        <a:solidFill>
                          <a:schemeClr val="accent1">
                            <a:lumMod val="50000"/>
                          </a:schemeClr>
                        </a:solidFill>
                      </a:endParaRPr>
                    </a:p>
                  </a:txBody>
                  <a:tcPr anchor="ctr">
                    <a:lnL w="12700" cmpd="sng"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528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2000" dirty="0">
                          <a:solidFill>
                            <a:schemeClr val="accent1">
                              <a:lumMod val="50000"/>
                            </a:schemeClr>
                          </a:solidFill>
                        </a:rPr>
                        <a:t>50 тыс. ₽</a:t>
                      </a:r>
                    </a:p>
                  </a:txBody>
                  <a:tcPr anchor="ctr">
                    <a:lnL w="12700" cmpd="sng"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171258436"/>
                  </a:ext>
                </a:extLst>
              </a:tr>
              <a:tr h="458781">
                <a:tc>
                  <a:txBody>
                    <a:bodyPr/>
                    <a:lstStyle/>
                    <a:p>
                      <a:pPr algn="l"/>
                      <a:r>
                        <a:rPr lang="ru-RU" sz="2000" dirty="0">
                          <a:solidFill>
                            <a:schemeClr val="accent1">
                              <a:lumMod val="50000"/>
                            </a:schemeClr>
                          </a:solidFill>
                        </a:rPr>
                        <a:t>Старший научный сотрудник</a:t>
                      </a:r>
                    </a:p>
                  </a:txBody>
                  <a:tcPr anchor="ctr">
                    <a:lnL w="12700" cmpd="sng"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528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2000" dirty="0">
                          <a:solidFill>
                            <a:schemeClr val="accent1">
                              <a:lumMod val="50000"/>
                            </a:schemeClr>
                          </a:solidFill>
                        </a:rPr>
                        <a:t>70 тыс. ₽</a:t>
                      </a:r>
                    </a:p>
                  </a:txBody>
                  <a:tcPr anchor="ctr">
                    <a:lnL w="12700" cmpd="sng"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3565327969"/>
                  </a:ext>
                </a:extLst>
              </a:tr>
              <a:tr h="458781">
                <a:tc>
                  <a:txBody>
                    <a:bodyPr/>
                    <a:lstStyle/>
                    <a:p>
                      <a:pPr algn="l"/>
                      <a:r>
                        <a:rPr lang="ru-RU" sz="2000" dirty="0">
                          <a:solidFill>
                            <a:schemeClr val="accent1">
                              <a:lumMod val="50000"/>
                            </a:schemeClr>
                          </a:solidFill>
                        </a:rPr>
                        <a:t>Ведущий</a:t>
                      </a:r>
                      <a:r>
                        <a:rPr lang="ru-RU" sz="2000" baseline="0" dirty="0">
                          <a:solidFill>
                            <a:schemeClr val="accent1">
                              <a:lumMod val="50000"/>
                            </a:schemeClr>
                          </a:solidFill>
                        </a:rPr>
                        <a:t> научный сотрудник</a:t>
                      </a:r>
                      <a:endParaRPr lang="ru-RU" sz="2000" dirty="0">
                        <a:solidFill>
                          <a:schemeClr val="accent1">
                            <a:lumMod val="50000"/>
                          </a:schemeClr>
                        </a:solidFill>
                      </a:endParaRPr>
                    </a:p>
                  </a:txBody>
                  <a:tcPr anchor="ctr">
                    <a:lnL w="12700" cmpd="sng"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528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2000" dirty="0">
                          <a:solidFill>
                            <a:schemeClr val="accent1">
                              <a:lumMod val="50000"/>
                            </a:schemeClr>
                          </a:solidFill>
                        </a:rPr>
                        <a:t>80 тыс. ₽</a:t>
                      </a:r>
                    </a:p>
                  </a:txBody>
                  <a:tcPr anchor="ctr">
                    <a:lnL w="12700" cmpd="sng"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3310499939"/>
                  </a:ext>
                </a:extLst>
              </a:tr>
              <a:tr h="458781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2000" dirty="0">
                          <a:solidFill>
                            <a:schemeClr val="accent1">
                              <a:lumMod val="50000"/>
                            </a:schemeClr>
                          </a:solidFill>
                        </a:rPr>
                        <a:t>Главный научный сотрудник</a:t>
                      </a:r>
                    </a:p>
                  </a:txBody>
                  <a:tcPr anchor="ctr">
                    <a:lnL w="12700" cmpd="sng"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528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2000" dirty="0">
                          <a:solidFill>
                            <a:schemeClr val="accent1">
                              <a:lumMod val="50000"/>
                            </a:schemeClr>
                          </a:solidFill>
                        </a:rPr>
                        <a:t>90 тыс. ₽</a:t>
                      </a:r>
                    </a:p>
                  </a:txBody>
                  <a:tcPr anchor="ctr">
                    <a:lnL w="12700" cmpd="sng"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893054322"/>
                  </a:ext>
                </a:extLst>
              </a:tr>
            </a:tbl>
          </a:graphicData>
        </a:graphic>
      </p:graphicFrame>
      <p:sp>
        <p:nvSpPr>
          <p:cNvPr id="6" name="Номер слайда 2">
            <a:extLst>
              <a:ext uri="{FF2B5EF4-FFF2-40B4-BE49-F238E27FC236}">
                <a16:creationId xmlns:a16="http://schemas.microsoft.com/office/drawing/2014/main" id="{6D6BECC6-A720-432C-A76D-87DED4E8DEDE}"/>
              </a:ext>
            </a:extLst>
          </p:cNvPr>
          <p:cNvSpPr txBox="1">
            <a:spLocks/>
          </p:cNvSpPr>
          <p:nvPr/>
        </p:nvSpPr>
        <p:spPr>
          <a:xfrm>
            <a:off x="11209577" y="212921"/>
            <a:ext cx="658812" cy="46037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RU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86CB4B4D-7CA3-9044-876B-883B54F8677D}" type="slidenum">
              <a:rPr lang="ru-RU" smtClean="0">
                <a:solidFill>
                  <a:schemeClr val="tx1"/>
                </a:solidFill>
              </a:rPr>
              <a:pPr/>
              <a:t>4</a:t>
            </a:fld>
            <a:endParaRPr lang="ru-RU" dirty="0">
              <a:solidFill>
                <a:schemeClr val="tx1"/>
              </a:solidFill>
            </a:endParaRPr>
          </a:p>
        </p:txBody>
      </p:sp>
      <p:sp>
        <p:nvSpPr>
          <p:cNvPr id="7" name="Очень крутой заголовок…">
            <a:extLst>
              <a:ext uri="{FF2B5EF4-FFF2-40B4-BE49-F238E27FC236}">
                <a16:creationId xmlns:a16="http://schemas.microsoft.com/office/drawing/2014/main" id="{4B926E49-863C-4BAA-B64E-8FEBA789DF3D}"/>
              </a:ext>
            </a:extLst>
          </p:cNvPr>
          <p:cNvSpPr txBox="1"/>
          <p:nvPr/>
        </p:nvSpPr>
        <p:spPr>
          <a:xfrm>
            <a:off x="1032544" y="445292"/>
            <a:ext cx="8125702" cy="42186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28123" tIns="28123" rIns="28123" bIns="28123"/>
          <a:lstStyle/>
          <a:p>
            <a:pPr>
              <a:defRPr sz="7000" b="1" cap="all">
                <a:solidFill>
                  <a:srgbClr val="253957"/>
                </a:solidFill>
                <a:latin typeface="+mn-lt"/>
                <a:ea typeface="+mn-ea"/>
                <a:cs typeface="+mn-cs"/>
                <a:sym typeface="Arial Narrow"/>
              </a:defRPr>
            </a:pPr>
            <a:r>
              <a:rPr lang="ru-RU" sz="2800" b="1" cap="all" dirty="0"/>
              <a:t>Размеры окладов ППС и НР</a:t>
            </a:r>
          </a:p>
        </p:txBody>
      </p:sp>
    </p:spTree>
    <p:extLst>
      <p:ext uri="{BB962C8B-B14F-4D97-AF65-F5344CB8AC3E}">
        <p14:creationId xmlns:p14="http://schemas.microsoft.com/office/powerpoint/2010/main" val="2610672710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Прямоугольник 4"/>
          <p:cNvSpPr/>
          <p:nvPr/>
        </p:nvSpPr>
        <p:spPr>
          <a:xfrm>
            <a:off x="764159" y="2012105"/>
            <a:ext cx="11486639" cy="279486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15000"/>
              </a:lnSpc>
              <a:spcAft>
                <a:spcPts val="0"/>
              </a:spcAft>
            </a:pPr>
            <a:r>
              <a:rPr lang="ru-RU" sz="2200" b="1" dirty="0">
                <a:ea typeface="Times New Roman" panose="02020603050405020304" pitchFamily="18" charset="0"/>
                <a:cs typeface="Times New Roman" panose="02020603050405020304" pitchFamily="18" charset="0"/>
              </a:rPr>
              <a:t>к НПР относятся: </a:t>
            </a:r>
            <a:r>
              <a:rPr lang="ru-RU" sz="2200" dirty="0">
                <a:ea typeface="Times New Roman" panose="02020603050405020304" pitchFamily="18" charset="0"/>
                <a:cs typeface="Times New Roman" panose="02020603050405020304" pitchFamily="18" charset="0"/>
              </a:rPr>
              <a:t>профессорско-преподавательский состав, научные работники</a:t>
            </a:r>
          </a:p>
          <a:p>
            <a:pPr>
              <a:lnSpc>
                <a:spcPct val="115000"/>
              </a:lnSpc>
              <a:spcAft>
                <a:spcPts val="0"/>
              </a:spcAft>
            </a:pPr>
            <a:r>
              <a:rPr lang="ru-RU" sz="2200" b="1" dirty="0">
                <a:ea typeface="Times New Roman" panose="02020603050405020304" pitchFamily="18" charset="0"/>
                <a:cs typeface="Times New Roman" panose="02020603050405020304" pitchFamily="18" charset="0"/>
              </a:rPr>
              <a:t>к ВП относятся: </a:t>
            </a:r>
            <a:r>
              <a:rPr lang="ru-RU" sz="2200" dirty="0">
                <a:ea typeface="Times New Roman" panose="02020603050405020304" pitchFamily="18" charset="0"/>
                <a:cs typeface="Times New Roman" panose="02020603050405020304" pitchFamily="18" charset="0"/>
              </a:rPr>
              <a:t>научно-вспомогательный персонал; учебно-вспомогательный персонал </a:t>
            </a:r>
          </a:p>
          <a:p>
            <a:pPr>
              <a:lnSpc>
                <a:spcPct val="115000"/>
              </a:lnSpc>
              <a:spcAft>
                <a:spcPts val="0"/>
              </a:spcAft>
            </a:pPr>
            <a:r>
              <a:rPr lang="ru-RU" sz="2200" b="1" dirty="0">
                <a:ea typeface="Times New Roman" panose="02020603050405020304" pitchFamily="18" charset="0"/>
                <a:cs typeface="Times New Roman" panose="02020603050405020304" pitchFamily="18" charset="0"/>
              </a:rPr>
              <a:t>к УП относятся: </a:t>
            </a:r>
            <a:r>
              <a:rPr lang="ru-RU" sz="2200" dirty="0">
                <a:ea typeface="Times New Roman" panose="02020603050405020304" pitchFamily="18" charset="0"/>
                <a:cs typeface="Times New Roman" panose="02020603050405020304" pitchFamily="18" charset="0"/>
              </a:rPr>
              <a:t>административно-управленческий персонал, руководители структурных подразделений, в которых имеются должности научных сотрудников и их заместители</a:t>
            </a:r>
          </a:p>
          <a:p>
            <a:pPr>
              <a:lnSpc>
                <a:spcPct val="115000"/>
              </a:lnSpc>
              <a:spcAft>
                <a:spcPts val="0"/>
              </a:spcAft>
            </a:pPr>
            <a:r>
              <a:rPr lang="ru-RU" sz="2200" b="1" dirty="0">
                <a:ea typeface="Times New Roman" panose="02020603050405020304" pitchFamily="18" charset="0"/>
                <a:cs typeface="Times New Roman" panose="02020603050405020304" pitchFamily="18" charset="0"/>
              </a:rPr>
              <a:t>ПП</a:t>
            </a:r>
            <a:r>
              <a:rPr lang="ru-RU" sz="2200" dirty="0">
                <a:ea typeface="Times New Roman" panose="02020603050405020304" pitchFamily="18" charset="0"/>
                <a:cs typeface="Times New Roman" panose="02020603050405020304" pitchFamily="18" charset="0"/>
              </a:rPr>
              <a:t> – педагогические работники общего образования</a:t>
            </a:r>
          </a:p>
          <a:p>
            <a:pPr>
              <a:lnSpc>
                <a:spcPct val="115000"/>
              </a:lnSpc>
              <a:spcAft>
                <a:spcPts val="0"/>
              </a:spcAft>
            </a:pPr>
            <a:r>
              <a:rPr lang="ru-RU" sz="2200" b="1" dirty="0">
                <a:ea typeface="Times New Roman" panose="02020603050405020304" pitchFamily="18" charset="0"/>
                <a:cs typeface="Times New Roman" panose="02020603050405020304" pitchFamily="18" charset="0"/>
              </a:rPr>
              <a:t>ИТР</a:t>
            </a:r>
            <a:r>
              <a:rPr lang="ru-RU" sz="2200" dirty="0">
                <a:ea typeface="Times New Roman" panose="02020603050405020304" pitchFamily="18" charset="0"/>
                <a:cs typeface="Times New Roman" panose="02020603050405020304" pitchFamily="18" charset="0"/>
              </a:rPr>
              <a:t> – инженерно-технические работники</a:t>
            </a:r>
          </a:p>
          <a:p>
            <a:pPr>
              <a:lnSpc>
                <a:spcPct val="115000"/>
              </a:lnSpc>
              <a:spcAft>
                <a:spcPts val="0"/>
              </a:spcAft>
            </a:pPr>
            <a:r>
              <a:rPr lang="ru-RU" sz="2200" b="1" dirty="0">
                <a:ea typeface="Times New Roman" panose="02020603050405020304" pitchFamily="18" charset="0"/>
                <a:cs typeface="Times New Roman" panose="02020603050405020304" pitchFamily="18" charset="0"/>
              </a:rPr>
              <a:t>ПОП </a:t>
            </a:r>
            <a:r>
              <a:rPr lang="ru-RU" sz="2200" dirty="0">
                <a:ea typeface="Times New Roman" panose="02020603050405020304" pitchFamily="18" charset="0"/>
                <a:cs typeface="Times New Roman" panose="02020603050405020304" pitchFamily="18" charset="0"/>
              </a:rPr>
              <a:t>– прочий и обслуживающий персонал</a:t>
            </a:r>
            <a:endParaRPr lang="ru-RU" sz="2200" dirty="0">
              <a:effectLst/>
              <a:ea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6" name="Номер слайда 2">
            <a:extLst>
              <a:ext uri="{FF2B5EF4-FFF2-40B4-BE49-F238E27FC236}">
                <a16:creationId xmlns:a16="http://schemas.microsoft.com/office/drawing/2014/main" id="{6935A585-5F71-4647-B599-442B2D4A1458}"/>
              </a:ext>
            </a:extLst>
          </p:cNvPr>
          <p:cNvSpPr txBox="1">
            <a:spLocks/>
          </p:cNvSpPr>
          <p:nvPr/>
        </p:nvSpPr>
        <p:spPr>
          <a:xfrm>
            <a:off x="11209577" y="212921"/>
            <a:ext cx="658812" cy="46037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RU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86CB4B4D-7CA3-9044-876B-883B54F8677D}" type="slidenum">
              <a:rPr lang="ru-RU" smtClean="0">
                <a:solidFill>
                  <a:schemeClr val="tx1"/>
                </a:solidFill>
              </a:rPr>
              <a:pPr/>
              <a:t>5</a:t>
            </a:fld>
            <a:endParaRPr lang="ru-RU" dirty="0">
              <a:solidFill>
                <a:schemeClr val="tx1"/>
              </a:solidFill>
            </a:endParaRPr>
          </a:p>
        </p:txBody>
      </p:sp>
      <p:sp>
        <p:nvSpPr>
          <p:cNvPr id="2" name="Прямоугольник 1">
            <a:extLst>
              <a:ext uri="{FF2B5EF4-FFF2-40B4-BE49-F238E27FC236}">
                <a16:creationId xmlns:a16="http://schemas.microsoft.com/office/drawing/2014/main" id="{3A47EF12-CD21-4D90-916A-87AAB70B1ED8}"/>
              </a:ext>
            </a:extLst>
          </p:cNvPr>
          <p:cNvSpPr/>
          <p:nvPr/>
        </p:nvSpPr>
        <p:spPr>
          <a:xfrm>
            <a:off x="614412" y="1927036"/>
            <a:ext cx="10963175" cy="3041583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schemeClr val="tx1"/>
              </a:solidFill>
            </a:endParaRPr>
          </a:p>
        </p:txBody>
      </p:sp>
      <p:sp>
        <p:nvSpPr>
          <p:cNvPr id="7" name="Очень крутой заголовок…">
            <a:extLst>
              <a:ext uri="{FF2B5EF4-FFF2-40B4-BE49-F238E27FC236}">
                <a16:creationId xmlns:a16="http://schemas.microsoft.com/office/drawing/2014/main" id="{253F98A1-42A6-4E2D-BE88-035DB3D10F9E}"/>
              </a:ext>
            </a:extLst>
          </p:cNvPr>
          <p:cNvSpPr txBox="1"/>
          <p:nvPr/>
        </p:nvSpPr>
        <p:spPr>
          <a:xfrm>
            <a:off x="1032544" y="445292"/>
            <a:ext cx="8125702" cy="42186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28123" tIns="28123" rIns="28123" bIns="28123"/>
          <a:lstStyle/>
          <a:p>
            <a:pPr>
              <a:defRPr sz="7000" b="1" cap="all">
                <a:solidFill>
                  <a:srgbClr val="253957"/>
                </a:solidFill>
                <a:latin typeface="+mn-lt"/>
                <a:ea typeface="+mn-ea"/>
                <a:cs typeface="+mn-cs"/>
                <a:sym typeface="Arial Narrow"/>
              </a:defRPr>
            </a:pPr>
            <a:r>
              <a:rPr lang="ru-RU" sz="2800" b="1" cap="all" dirty="0"/>
              <a:t>Категории персонала</a:t>
            </a:r>
          </a:p>
        </p:txBody>
      </p:sp>
    </p:spTree>
    <p:extLst>
      <p:ext uri="{BB962C8B-B14F-4D97-AF65-F5344CB8AC3E}">
        <p14:creationId xmlns:p14="http://schemas.microsoft.com/office/powerpoint/2010/main" val="665850638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5" name="Graphic 12" descr="Brainstorm with solid fill">
            <a:extLst>
              <a:ext uri="{FF2B5EF4-FFF2-40B4-BE49-F238E27FC236}">
                <a16:creationId xmlns:a16="http://schemas.microsoft.com/office/drawing/2014/main" id="{AF5FAEEF-6DCB-0C57-0A94-1FC4D79724DF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1555578" y="4745014"/>
            <a:ext cx="308098" cy="308098"/>
          </a:xfrm>
          <a:prstGeom prst="rect">
            <a:avLst/>
          </a:prstGeom>
        </p:spPr>
      </p:pic>
      <p:pic>
        <p:nvPicPr>
          <p:cNvPr id="57" name="Graphic 14" descr="Database with solid fill">
            <a:extLst>
              <a:ext uri="{FF2B5EF4-FFF2-40B4-BE49-F238E27FC236}">
                <a16:creationId xmlns:a16="http://schemas.microsoft.com/office/drawing/2014/main" id="{2F6BBF29-A345-BF85-4710-ACF2CEFB0C85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1224754" y="1881870"/>
            <a:ext cx="240047" cy="240046"/>
          </a:xfrm>
          <a:prstGeom prst="rect">
            <a:avLst/>
          </a:prstGeom>
        </p:spPr>
      </p:pic>
      <p:pic>
        <p:nvPicPr>
          <p:cNvPr id="58" name="Graphic 15" descr="Gears with solid fill">
            <a:extLst>
              <a:ext uri="{FF2B5EF4-FFF2-40B4-BE49-F238E27FC236}">
                <a16:creationId xmlns:a16="http://schemas.microsoft.com/office/drawing/2014/main" id="{D1F750AC-DB69-8F85-8D77-7D4B37FA8FA8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7"/>
              </a:ext>
            </a:extLst>
          </a:blip>
          <a:stretch>
            <a:fillRect/>
          </a:stretch>
        </p:blipFill>
        <p:spPr>
          <a:xfrm>
            <a:off x="1768613" y="2937936"/>
            <a:ext cx="308098" cy="308098"/>
          </a:xfrm>
          <a:prstGeom prst="rect">
            <a:avLst/>
          </a:prstGeom>
        </p:spPr>
      </p:pic>
      <p:pic>
        <p:nvPicPr>
          <p:cNvPr id="60" name="Graphic 17" descr="Lightbulb with solid fill">
            <a:extLst>
              <a:ext uri="{FF2B5EF4-FFF2-40B4-BE49-F238E27FC236}">
                <a16:creationId xmlns:a16="http://schemas.microsoft.com/office/drawing/2014/main" id="{5D813D07-A834-C8E6-3FB2-065C343DD3DE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9"/>
              </a:ext>
            </a:extLst>
          </a:blip>
          <a:stretch>
            <a:fillRect/>
          </a:stretch>
        </p:blipFill>
        <p:spPr>
          <a:xfrm>
            <a:off x="1555578" y="2331104"/>
            <a:ext cx="308098" cy="308098"/>
          </a:xfrm>
          <a:prstGeom prst="rect">
            <a:avLst/>
          </a:prstGeom>
        </p:spPr>
      </p:pic>
      <p:pic>
        <p:nvPicPr>
          <p:cNvPr id="61" name="Graphic 18" descr="Research with solid fill">
            <a:extLst>
              <a:ext uri="{FF2B5EF4-FFF2-40B4-BE49-F238E27FC236}">
                <a16:creationId xmlns:a16="http://schemas.microsoft.com/office/drawing/2014/main" id="{F66AA377-616E-F222-6CDD-35005C13C50A}"/>
              </a:ext>
            </a:extLst>
          </p:cNvPr>
          <p:cNvPicPr>
            <a:picLocks noChangeAspect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1"/>
              </a:ext>
            </a:extLst>
          </a:blip>
          <a:stretch>
            <a:fillRect/>
          </a:stretch>
        </p:blipFill>
        <p:spPr>
          <a:xfrm>
            <a:off x="1918593" y="3538278"/>
            <a:ext cx="308098" cy="308098"/>
          </a:xfrm>
          <a:prstGeom prst="rect">
            <a:avLst/>
          </a:prstGeom>
        </p:spPr>
      </p:pic>
      <p:graphicFrame>
        <p:nvGraphicFramePr>
          <p:cNvPr id="3" name="Таблица 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222642696"/>
              </p:ext>
            </p:extLst>
          </p:nvPr>
        </p:nvGraphicFramePr>
        <p:xfrm>
          <a:off x="742585" y="1061104"/>
          <a:ext cx="11077195" cy="5414846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3482423">
                  <a:extLst>
                    <a:ext uri="{9D8B030D-6E8A-4147-A177-3AD203B41FA5}">
                      <a16:colId xmlns:a16="http://schemas.microsoft.com/office/drawing/2014/main" val="996730366"/>
                    </a:ext>
                  </a:extLst>
                </a:gridCol>
                <a:gridCol w="7594772">
                  <a:extLst>
                    <a:ext uri="{9D8B030D-6E8A-4147-A177-3AD203B41FA5}">
                      <a16:colId xmlns:a16="http://schemas.microsoft.com/office/drawing/2014/main" val="101234728"/>
                    </a:ext>
                  </a:extLst>
                </a:gridCol>
              </a:tblGrid>
              <a:tr h="738757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600" b="1" noProof="1">
                          <a:solidFill>
                            <a:schemeClr val="accent1">
                              <a:lumMod val="50000"/>
                            </a:schemeClr>
                          </a:solidFill>
                        </a:rPr>
                        <a:t>Условия труда</a:t>
                      </a:r>
                      <a:endParaRPr lang="ru-RU" sz="1600" b="1" dirty="0">
                        <a:solidFill>
                          <a:schemeClr val="accent1">
                            <a:lumMod val="50000"/>
                          </a:schemeClr>
                        </a:solidFill>
                      </a:endParaRPr>
                    </a:p>
                  </a:txBody>
                  <a:tcPr>
                    <a:lnL w="12700" cmpd="sng">
                      <a:noFill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just"/>
                      <a:r>
                        <a:rPr lang="ru-RU" sz="1600" noProof="1">
                          <a:solidFill>
                            <a:schemeClr val="accent1">
                              <a:lumMod val="50000"/>
                            </a:schemeClr>
                          </a:solidFill>
                        </a:rPr>
                        <a:t>выплаты работникам, занятым на работах с вредными и (или) опасными условиями труда</a:t>
                      </a:r>
                      <a:endParaRPr lang="ru-RU" sz="1600" dirty="0">
                        <a:solidFill>
                          <a:schemeClr val="accent1">
                            <a:lumMod val="50000"/>
                          </a:schemeClr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420576777"/>
                  </a:ext>
                </a:extLst>
              </a:tr>
              <a:tr h="738757">
                <a:tc>
                  <a:txBody>
                    <a:bodyPr/>
                    <a:lstStyle/>
                    <a:p>
                      <a:r>
                        <a:rPr lang="ru-RU" sz="1600" b="1" dirty="0">
                          <a:solidFill>
                            <a:schemeClr val="accent1">
                              <a:lumMod val="50000"/>
                            </a:schemeClr>
                          </a:solidFill>
                        </a:rPr>
                        <a:t>Особые климатические условия</a:t>
                      </a:r>
                    </a:p>
                  </a:txBody>
                  <a:tcPr>
                    <a:lnL w="12700" cmpd="sng">
                      <a:noFill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lvl="0" indent="0" algn="just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600" noProof="1">
                          <a:solidFill>
                            <a:schemeClr val="accent1">
                              <a:lumMod val="50000"/>
                            </a:schemeClr>
                          </a:solidFill>
                        </a:rPr>
                        <a:t>районы Крайнего севера, пустынные и безводные местности, высокогорные районы</a:t>
                      </a:r>
                      <a:endParaRPr lang="ru-RU" sz="1600" dirty="0">
                        <a:solidFill>
                          <a:schemeClr val="accent1">
                            <a:lumMod val="50000"/>
                          </a:schemeClr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3058584470"/>
                  </a:ext>
                </a:extLst>
              </a:tr>
              <a:tr h="738757">
                <a:tc>
                  <a:txBody>
                    <a:bodyPr/>
                    <a:lstStyle/>
                    <a:p>
                      <a:r>
                        <a:rPr lang="ru-RU" sz="1600" b="1" dirty="0">
                          <a:solidFill>
                            <a:schemeClr val="accent1">
                              <a:lumMod val="50000"/>
                            </a:schemeClr>
                          </a:solidFill>
                        </a:rPr>
                        <a:t>Увеличение объема работ</a:t>
                      </a:r>
                    </a:p>
                  </a:txBody>
                  <a:tcPr>
                    <a:lnL w="12700" cmpd="sng">
                      <a:noFill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lvl="0" indent="0" algn="just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600" noProof="1">
                          <a:solidFill>
                            <a:schemeClr val="accent1">
                              <a:lumMod val="50000"/>
                            </a:schemeClr>
                          </a:solidFill>
                        </a:rPr>
                        <a:t>дополнительная работа, совмещение профессий (должностей)</a:t>
                      </a:r>
                      <a:endParaRPr lang="ru-RU" sz="1600" dirty="0">
                        <a:solidFill>
                          <a:schemeClr val="accent1">
                            <a:lumMod val="50000"/>
                          </a:schemeClr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3691349921"/>
                  </a:ext>
                </a:extLst>
              </a:tr>
              <a:tr h="738757">
                <a:tc>
                  <a:txBody>
                    <a:bodyPr/>
                    <a:lstStyle/>
                    <a:p>
                      <a:r>
                        <a:rPr lang="ru-RU" sz="1600" b="1" dirty="0">
                          <a:solidFill>
                            <a:schemeClr val="accent1">
                              <a:lumMod val="50000"/>
                            </a:schemeClr>
                          </a:solidFill>
                        </a:rPr>
                        <a:t>Государственная тайна</a:t>
                      </a:r>
                    </a:p>
                  </a:txBody>
                  <a:tcPr>
                    <a:lnL w="12700" cmpd="sng">
                      <a:noFill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lvl="0" indent="0" algn="just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600" noProof="1">
                          <a:solidFill>
                            <a:schemeClr val="accent1">
                              <a:lumMod val="50000"/>
                            </a:schemeClr>
                          </a:solidFill>
                        </a:rPr>
                        <a:t>выплаты за работу со сведениями, составляющими государственную тайну</a:t>
                      </a:r>
                      <a:endParaRPr lang="ru-RU" sz="1600" dirty="0">
                        <a:solidFill>
                          <a:schemeClr val="accent1">
                            <a:lumMod val="50000"/>
                          </a:schemeClr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1980884714"/>
                  </a:ext>
                </a:extLst>
              </a:tr>
              <a:tr h="738757">
                <a:tc>
                  <a:txBody>
                    <a:bodyPr/>
                    <a:lstStyle/>
                    <a:p>
                      <a:r>
                        <a:rPr lang="ru-RU" sz="1600" b="1" dirty="0">
                          <a:solidFill>
                            <a:schemeClr val="accent1">
                              <a:lumMod val="50000"/>
                            </a:schemeClr>
                          </a:solidFill>
                        </a:rPr>
                        <a:t>Сверхурочная работа</a:t>
                      </a:r>
                    </a:p>
                  </a:txBody>
                  <a:tcPr>
                    <a:lnL w="12700" cmpd="sng">
                      <a:noFill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lvl="0" indent="0" algn="just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600" noProof="1">
                          <a:solidFill>
                            <a:schemeClr val="accent1">
                              <a:lumMod val="50000"/>
                            </a:schemeClr>
                          </a:solidFill>
                        </a:rPr>
                        <a:t>2ч.*1,5 размер ЗП, последующие – в двойном размере</a:t>
                      </a:r>
                      <a:endParaRPr lang="ru-RU" sz="1600" dirty="0">
                        <a:solidFill>
                          <a:schemeClr val="accent1">
                            <a:lumMod val="50000"/>
                          </a:schemeClr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77919310"/>
                  </a:ext>
                </a:extLst>
              </a:tr>
              <a:tr h="410421">
                <a:tc>
                  <a:txBody>
                    <a:bodyPr/>
                    <a:lstStyle/>
                    <a:p>
                      <a:r>
                        <a:rPr lang="ru-RU" sz="1600" b="1" dirty="0">
                          <a:solidFill>
                            <a:schemeClr val="accent1">
                              <a:lumMod val="50000"/>
                            </a:schemeClr>
                          </a:solidFill>
                        </a:rPr>
                        <a:t>Работа</a:t>
                      </a:r>
                      <a:r>
                        <a:rPr lang="ru-RU" sz="1600" b="1" baseline="0" dirty="0">
                          <a:solidFill>
                            <a:schemeClr val="accent1">
                              <a:lumMod val="50000"/>
                            </a:schemeClr>
                          </a:solidFill>
                        </a:rPr>
                        <a:t> в ночное время</a:t>
                      </a:r>
                      <a:endParaRPr lang="ru-RU" sz="1600" b="1" dirty="0">
                        <a:solidFill>
                          <a:schemeClr val="accent1">
                            <a:lumMod val="50000"/>
                          </a:schemeClr>
                        </a:solidFill>
                      </a:endParaRPr>
                    </a:p>
                  </a:txBody>
                  <a:tcPr>
                    <a:lnL w="12700" cmpd="sng">
                      <a:noFill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lvl="0" indent="0" algn="just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600" noProof="1">
                          <a:solidFill>
                            <a:schemeClr val="accent1">
                              <a:lumMod val="50000"/>
                            </a:schemeClr>
                          </a:solidFill>
                        </a:rPr>
                        <a:t>+20% от ЗП</a:t>
                      </a:r>
                      <a:endParaRPr lang="ru-RU" sz="1600" dirty="0">
                        <a:solidFill>
                          <a:schemeClr val="accent1">
                            <a:lumMod val="50000"/>
                          </a:schemeClr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323559015"/>
                  </a:ext>
                </a:extLst>
              </a:tr>
              <a:tr h="652129">
                <a:tc>
                  <a:txBody>
                    <a:bodyPr/>
                    <a:lstStyle/>
                    <a:p>
                      <a:endParaRPr lang="ru-RU" sz="1600" b="1" dirty="0">
                        <a:solidFill>
                          <a:schemeClr val="tx1"/>
                        </a:solidFill>
                      </a:endParaRPr>
                    </a:p>
                    <a:p>
                      <a:r>
                        <a:rPr lang="ru-RU" sz="1600" b="1" dirty="0">
                          <a:solidFill>
                            <a:schemeClr val="tx1"/>
                          </a:solidFill>
                        </a:rPr>
                        <a:t>Работа в выходные и праздничные дни</a:t>
                      </a:r>
                    </a:p>
                  </a:txBody>
                  <a:tcPr>
                    <a:lnL w="12700" cmpd="sng">
                      <a:noFill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just"/>
                      <a:r>
                        <a:rPr lang="ru-RU" sz="1600" dirty="0">
                          <a:solidFill>
                            <a:schemeClr val="accent1">
                              <a:lumMod val="50000"/>
                            </a:schemeClr>
                          </a:solidFill>
                        </a:rPr>
                        <a:t>оплачивается в одинарном размере, если она выполнена в пределах месячной нормы рабочего времени, и в двойном размере – если сверх месячной нормы. По желанию работника вместо повышенной оплаты может быть предоставлен другой день отдыха, в этом случае работа оплачивается в одинарном размере, а день отдыха не оплачивается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2012294178"/>
                  </a:ext>
                </a:extLst>
              </a:tr>
            </a:tbl>
          </a:graphicData>
        </a:graphic>
      </p:graphicFrame>
      <p:sp>
        <p:nvSpPr>
          <p:cNvPr id="10" name="Номер слайда 2">
            <a:extLst>
              <a:ext uri="{FF2B5EF4-FFF2-40B4-BE49-F238E27FC236}">
                <a16:creationId xmlns:a16="http://schemas.microsoft.com/office/drawing/2014/main" id="{068BE28D-F9C9-42C2-A8B2-BD75D8511CB2}"/>
              </a:ext>
            </a:extLst>
          </p:cNvPr>
          <p:cNvSpPr txBox="1">
            <a:spLocks/>
          </p:cNvSpPr>
          <p:nvPr/>
        </p:nvSpPr>
        <p:spPr>
          <a:xfrm>
            <a:off x="11209577" y="212921"/>
            <a:ext cx="658812" cy="46037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RU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86CB4B4D-7CA3-9044-876B-883B54F8677D}" type="slidenum">
              <a:rPr lang="ru-RU" smtClean="0">
                <a:solidFill>
                  <a:schemeClr val="tx1"/>
                </a:solidFill>
              </a:rPr>
              <a:pPr/>
              <a:t>6</a:t>
            </a:fld>
            <a:endParaRPr lang="ru-RU" dirty="0">
              <a:solidFill>
                <a:schemeClr val="tx1"/>
              </a:solidFill>
            </a:endParaRPr>
          </a:p>
        </p:txBody>
      </p:sp>
      <p:sp>
        <p:nvSpPr>
          <p:cNvPr id="11" name="Очень крутой заголовок…">
            <a:extLst>
              <a:ext uri="{FF2B5EF4-FFF2-40B4-BE49-F238E27FC236}">
                <a16:creationId xmlns:a16="http://schemas.microsoft.com/office/drawing/2014/main" id="{E9C5313E-919D-414B-B7D7-DC2EADA00682}"/>
              </a:ext>
            </a:extLst>
          </p:cNvPr>
          <p:cNvSpPr txBox="1"/>
          <p:nvPr/>
        </p:nvSpPr>
        <p:spPr>
          <a:xfrm>
            <a:off x="1032544" y="445292"/>
            <a:ext cx="8125702" cy="42186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28123" tIns="28123" rIns="28123" bIns="28123"/>
          <a:lstStyle/>
          <a:p>
            <a:pPr>
              <a:defRPr sz="7000" b="1" cap="all">
                <a:solidFill>
                  <a:srgbClr val="253957"/>
                </a:solidFill>
                <a:latin typeface="+mn-lt"/>
                <a:ea typeface="+mn-ea"/>
                <a:cs typeface="+mn-cs"/>
                <a:sym typeface="Arial Narrow"/>
              </a:defRPr>
            </a:pPr>
            <a:r>
              <a:rPr lang="ru-RU" sz="2800" b="1" cap="all" dirty="0"/>
              <a:t>Компенсационные выплаты</a:t>
            </a:r>
          </a:p>
        </p:txBody>
      </p:sp>
    </p:spTree>
    <p:extLst>
      <p:ext uri="{BB962C8B-B14F-4D97-AF65-F5344CB8AC3E}">
        <p14:creationId xmlns:p14="http://schemas.microsoft.com/office/powerpoint/2010/main" val="1658593659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5" name="Graphic 12" descr="Brainstorm with solid fill">
            <a:extLst>
              <a:ext uri="{FF2B5EF4-FFF2-40B4-BE49-F238E27FC236}">
                <a16:creationId xmlns:a16="http://schemas.microsoft.com/office/drawing/2014/main" id="{AF5FAEEF-6DCB-0C57-0A94-1FC4D79724DF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1884984" y="4796766"/>
            <a:ext cx="308098" cy="308098"/>
          </a:xfrm>
          <a:prstGeom prst="rect">
            <a:avLst/>
          </a:prstGeom>
        </p:spPr>
      </p:pic>
      <p:pic>
        <p:nvPicPr>
          <p:cNvPr id="57" name="Graphic 14" descr="Database with solid fill">
            <a:extLst>
              <a:ext uri="{FF2B5EF4-FFF2-40B4-BE49-F238E27FC236}">
                <a16:creationId xmlns:a16="http://schemas.microsoft.com/office/drawing/2014/main" id="{2F6BBF29-A345-BF85-4710-ACF2CEFB0C85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1554160" y="1933622"/>
            <a:ext cx="240047" cy="240046"/>
          </a:xfrm>
          <a:prstGeom prst="rect">
            <a:avLst/>
          </a:prstGeom>
        </p:spPr>
      </p:pic>
      <p:pic>
        <p:nvPicPr>
          <p:cNvPr id="58" name="Graphic 15" descr="Gears with solid fill">
            <a:extLst>
              <a:ext uri="{FF2B5EF4-FFF2-40B4-BE49-F238E27FC236}">
                <a16:creationId xmlns:a16="http://schemas.microsoft.com/office/drawing/2014/main" id="{D1F750AC-DB69-8F85-8D77-7D4B37FA8FA8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7"/>
              </a:ext>
            </a:extLst>
          </a:blip>
          <a:stretch>
            <a:fillRect/>
          </a:stretch>
        </p:blipFill>
        <p:spPr>
          <a:xfrm>
            <a:off x="2098019" y="2989688"/>
            <a:ext cx="308098" cy="308098"/>
          </a:xfrm>
          <a:prstGeom prst="rect">
            <a:avLst/>
          </a:prstGeom>
        </p:spPr>
      </p:pic>
      <p:pic>
        <p:nvPicPr>
          <p:cNvPr id="60" name="Graphic 17" descr="Lightbulb with solid fill">
            <a:extLst>
              <a:ext uri="{FF2B5EF4-FFF2-40B4-BE49-F238E27FC236}">
                <a16:creationId xmlns:a16="http://schemas.microsoft.com/office/drawing/2014/main" id="{5D813D07-A834-C8E6-3FB2-065C343DD3DE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9"/>
              </a:ext>
            </a:extLst>
          </a:blip>
          <a:stretch>
            <a:fillRect/>
          </a:stretch>
        </p:blipFill>
        <p:spPr>
          <a:xfrm>
            <a:off x="1884984" y="2382856"/>
            <a:ext cx="308098" cy="308098"/>
          </a:xfrm>
          <a:prstGeom prst="rect">
            <a:avLst/>
          </a:prstGeom>
        </p:spPr>
      </p:pic>
      <p:pic>
        <p:nvPicPr>
          <p:cNvPr id="61" name="Graphic 18" descr="Research with solid fill">
            <a:extLst>
              <a:ext uri="{FF2B5EF4-FFF2-40B4-BE49-F238E27FC236}">
                <a16:creationId xmlns:a16="http://schemas.microsoft.com/office/drawing/2014/main" id="{F66AA377-616E-F222-6CDD-35005C13C50A}"/>
              </a:ext>
            </a:extLst>
          </p:cNvPr>
          <p:cNvPicPr>
            <a:picLocks noChangeAspect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1"/>
              </a:ext>
            </a:extLst>
          </a:blip>
          <a:stretch>
            <a:fillRect/>
          </a:stretch>
        </p:blipFill>
        <p:spPr>
          <a:xfrm>
            <a:off x="2247999" y="3590030"/>
            <a:ext cx="308098" cy="308098"/>
          </a:xfrm>
          <a:prstGeom prst="rect">
            <a:avLst/>
          </a:prstGeom>
        </p:spPr>
      </p:pic>
      <p:sp>
        <p:nvSpPr>
          <p:cNvPr id="2" name="Прямоугольник 1"/>
          <p:cNvSpPr/>
          <p:nvPr/>
        </p:nvSpPr>
        <p:spPr>
          <a:xfrm>
            <a:off x="375134" y="1881870"/>
            <a:ext cx="6050272" cy="34163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452438" lvl="0"/>
            <a:r>
              <a:rPr lang="ru-RU" b="1" dirty="0"/>
              <a:t>Выплаты за интенсивность и высокие результаты работы</a:t>
            </a:r>
          </a:p>
          <a:p>
            <a:pPr lvl="1">
              <a:buFont typeface="Wingdings" panose="05000000000000000000" pitchFamily="2" charset="2"/>
              <a:buChar char="Ø"/>
            </a:pPr>
            <a:r>
              <a:rPr lang="ru-RU" dirty="0"/>
              <a:t>за интенсивность</a:t>
            </a:r>
          </a:p>
          <a:p>
            <a:pPr lvl="1">
              <a:buFont typeface="Wingdings" panose="05000000000000000000" pitchFamily="2" charset="2"/>
              <a:buChar char="Ø"/>
            </a:pPr>
            <a:r>
              <a:rPr lang="ru-RU" dirty="0"/>
              <a:t>за результаты академической деятельности</a:t>
            </a:r>
          </a:p>
          <a:p>
            <a:pPr lvl="1">
              <a:buFont typeface="Wingdings" panose="05000000000000000000" pitchFamily="2" charset="2"/>
              <a:buChar char="Ø"/>
            </a:pPr>
            <a:r>
              <a:rPr lang="ru-RU" dirty="0"/>
              <a:t>за результаты преподавательской деятельности</a:t>
            </a:r>
          </a:p>
          <a:p>
            <a:pPr lvl="1">
              <a:buFont typeface="Wingdings" panose="05000000000000000000" pitchFamily="2" charset="2"/>
              <a:buChar char="Ø"/>
            </a:pPr>
            <a:r>
              <a:rPr lang="ru-RU" dirty="0"/>
              <a:t>за результаты публикационной активности</a:t>
            </a:r>
          </a:p>
          <a:p>
            <a:pPr lvl="1">
              <a:buFont typeface="Wingdings" panose="05000000000000000000" pitchFamily="2" charset="2"/>
              <a:buChar char="Ø"/>
            </a:pPr>
            <a:r>
              <a:rPr lang="ru-RU" dirty="0"/>
              <a:t>за результаты инновационной деятельности</a:t>
            </a:r>
          </a:p>
          <a:p>
            <a:pPr lvl="1">
              <a:buFont typeface="Wingdings" panose="05000000000000000000" pitchFamily="2" charset="2"/>
              <a:buChar char="Ø"/>
            </a:pPr>
            <a:r>
              <a:rPr lang="ru-RU" dirty="0"/>
              <a:t>за результаты научной и экспертной деятельности</a:t>
            </a:r>
          </a:p>
          <a:p>
            <a:pPr lvl="1">
              <a:buFont typeface="Wingdings" panose="05000000000000000000" pitchFamily="2" charset="2"/>
              <a:buChar char="Ø"/>
            </a:pPr>
            <a:r>
              <a:rPr lang="ru-RU" dirty="0"/>
              <a:t>за результаты административной деятельности</a:t>
            </a:r>
          </a:p>
          <a:p>
            <a:pPr lvl="1">
              <a:buFont typeface="Wingdings" panose="05000000000000000000" pitchFamily="2" charset="2"/>
              <a:buChar char="Ø"/>
            </a:pPr>
            <a:r>
              <a:rPr lang="ru-RU" dirty="0"/>
              <a:t>на период адаптации к профессиональной деятельности</a:t>
            </a:r>
          </a:p>
          <a:p>
            <a:pPr lvl="1">
              <a:buFont typeface="Wingdings" panose="05000000000000000000" pitchFamily="2" charset="2"/>
              <a:buChar char="Ø"/>
            </a:pPr>
            <a:r>
              <a:rPr lang="ru-RU" dirty="0"/>
              <a:t> за наставничество</a:t>
            </a:r>
          </a:p>
        </p:txBody>
      </p:sp>
      <p:sp>
        <p:nvSpPr>
          <p:cNvPr id="10" name="Номер слайда 2">
            <a:extLst>
              <a:ext uri="{FF2B5EF4-FFF2-40B4-BE49-F238E27FC236}">
                <a16:creationId xmlns:a16="http://schemas.microsoft.com/office/drawing/2014/main" id="{2A05AA89-DAB6-4A32-8FBC-49B7AC39EE22}"/>
              </a:ext>
            </a:extLst>
          </p:cNvPr>
          <p:cNvSpPr txBox="1">
            <a:spLocks/>
          </p:cNvSpPr>
          <p:nvPr/>
        </p:nvSpPr>
        <p:spPr>
          <a:xfrm>
            <a:off x="11209577" y="212921"/>
            <a:ext cx="658812" cy="46037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RU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86CB4B4D-7CA3-9044-876B-883B54F8677D}" type="slidenum">
              <a:rPr lang="ru-RU" smtClean="0">
                <a:solidFill>
                  <a:schemeClr val="tx1"/>
                </a:solidFill>
              </a:rPr>
              <a:pPr/>
              <a:t>7</a:t>
            </a:fld>
            <a:endParaRPr lang="ru-RU" dirty="0">
              <a:solidFill>
                <a:schemeClr val="tx1"/>
              </a:solidFill>
            </a:endParaRPr>
          </a:p>
        </p:txBody>
      </p:sp>
      <p:sp>
        <p:nvSpPr>
          <p:cNvPr id="3" name="Прямоугольник 2">
            <a:extLst>
              <a:ext uri="{FF2B5EF4-FFF2-40B4-BE49-F238E27FC236}">
                <a16:creationId xmlns:a16="http://schemas.microsoft.com/office/drawing/2014/main" id="{B579535E-A383-496A-93A8-7E4E8A00AF9F}"/>
              </a:ext>
            </a:extLst>
          </p:cNvPr>
          <p:cNvSpPr/>
          <p:nvPr/>
        </p:nvSpPr>
        <p:spPr>
          <a:xfrm>
            <a:off x="5886227" y="2138871"/>
            <a:ext cx="5982162" cy="286232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625475"/>
            <a:r>
              <a:rPr lang="ru-RU" b="1" dirty="0"/>
              <a:t>Выплаты за качество выполняемых работ</a:t>
            </a:r>
          </a:p>
          <a:p>
            <a:pPr lvl="2" indent="-285750">
              <a:buFont typeface="Wingdings" panose="05000000000000000000" pitchFamily="2" charset="2"/>
              <a:buChar char="Ø"/>
            </a:pPr>
            <a:r>
              <a:rPr lang="ru-RU" dirty="0"/>
              <a:t>преподавательская надбавка лучшему преподавателю</a:t>
            </a:r>
          </a:p>
          <a:p>
            <a:pPr lvl="2" indent="-285750">
              <a:buFont typeface="Wingdings" panose="05000000000000000000" pitchFamily="2" charset="2"/>
              <a:buChar char="Ø"/>
            </a:pPr>
            <a:r>
              <a:rPr lang="ru-RU" dirty="0"/>
              <a:t>за защиту диссертаций на соискание ученой степени доктора наук</a:t>
            </a:r>
          </a:p>
          <a:p>
            <a:pPr lvl="2" indent="-285750">
              <a:buFont typeface="Wingdings" panose="05000000000000000000" pitchFamily="2" charset="2"/>
              <a:buChar char="Ø"/>
            </a:pPr>
            <a:r>
              <a:rPr lang="ru-RU" dirty="0"/>
              <a:t>за особый статус</a:t>
            </a:r>
          </a:p>
          <a:p>
            <a:pPr lvl="2" indent="-285750">
              <a:buFont typeface="Wingdings" panose="05000000000000000000" pitchFamily="2" charset="2"/>
              <a:buChar char="Ø"/>
            </a:pPr>
            <a:r>
              <a:rPr lang="ru-RU" dirty="0"/>
              <a:t>персональная надбавка за профессионализм</a:t>
            </a:r>
          </a:p>
          <a:p>
            <a:pPr lvl="2" indent="-285750">
              <a:buFont typeface="Wingdings" panose="05000000000000000000" pitchFamily="2" charset="2"/>
              <a:buChar char="Ø"/>
            </a:pPr>
            <a:r>
              <a:rPr lang="ru-RU" dirty="0"/>
              <a:t>персональная надбавка</a:t>
            </a:r>
          </a:p>
          <a:p>
            <a:pPr marL="625475"/>
            <a:r>
              <a:rPr lang="ru-RU" b="1" dirty="0"/>
              <a:t>Выплаты за выслугу лет</a:t>
            </a:r>
          </a:p>
          <a:p>
            <a:pPr marL="625475"/>
            <a:r>
              <a:rPr lang="ru-RU" b="1" dirty="0"/>
              <a:t>Премиальные выплаты</a:t>
            </a:r>
            <a:r>
              <a:rPr lang="en-US" b="1" dirty="0"/>
              <a:t> </a:t>
            </a:r>
            <a:r>
              <a:rPr lang="ru-RU" b="1" dirty="0"/>
              <a:t>по итогам работы</a:t>
            </a:r>
          </a:p>
        </p:txBody>
      </p:sp>
      <p:sp>
        <p:nvSpPr>
          <p:cNvPr id="6" name="Прямоугольник 5">
            <a:extLst>
              <a:ext uri="{FF2B5EF4-FFF2-40B4-BE49-F238E27FC236}">
                <a16:creationId xmlns:a16="http://schemas.microsoft.com/office/drawing/2014/main" id="{AFEA7FC6-FD46-4BBA-B934-A2DFED05EA59}"/>
              </a:ext>
            </a:extLst>
          </p:cNvPr>
          <p:cNvSpPr/>
          <p:nvPr/>
        </p:nvSpPr>
        <p:spPr>
          <a:xfrm>
            <a:off x="641433" y="1774674"/>
            <a:ext cx="5569010" cy="3667225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schemeClr val="tx1"/>
              </a:solidFill>
            </a:endParaRPr>
          </a:p>
        </p:txBody>
      </p:sp>
      <p:sp>
        <p:nvSpPr>
          <p:cNvPr id="13" name="Прямоугольник 12">
            <a:extLst>
              <a:ext uri="{FF2B5EF4-FFF2-40B4-BE49-F238E27FC236}">
                <a16:creationId xmlns:a16="http://schemas.microsoft.com/office/drawing/2014/main" id="{8F6329D3-2C6F-40F9-8CFD-0CA8AB21E29E}"/>
              </a:ext>
            </a:extLst>
          </p:cNvPr>
          <p:cNvSpPr/>
          <p:nvPr/>
        </p:nvSpPr>
        <p:spPr>
          <a:xfrm>
            <a:off x="6425406" y="2053645"/>
            <a:ext cx="5117364" cy="3075141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schemeClr val="tx1"/>
              </a:solidFill>
            </a:endParaRPr>
          </a:p>
        </p:txBody>
      </p:sp>
      <p:sp>
        <p:nvSpPr>
          <p:cNvPr id="15" name="Очень крутой заголовок…">
            <a:extLst>
              <a:ext uri="{FF2B5EF4-FFF2-40B4-BE49-F238E27FC236}">
                <a16:creationId xmlns:a16="http://schemas.microsoft.com/office/drawing/2014/main" id="{B7079504-773C-4271-80FC-61C575BE0D3F}"/>
              </a:ext>
            </a:extLst>
          </p:cNvPr>
          <p:cNvSpPr txBox="1"/>
          <p:nvPr/>
        </p:nvSpPr>
        <p:spPr>
          <a:xfrm>
            <a:off x="1032544" y="445292"/>
            <a:ext cx="8125702" cy="42186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28123" tIns="28123" rIns="28123" bIns="28123"/>
          <a:lstStyle/>
          <a:p>
            <a:pPr>
              <a:defRPr sz="7000" b="1" cap="all">
                <a:solidFill>
                  <a:srgbClr val="253957"/>
                </a:solidFill>
                <a:latin typeface="+mn-lt"/>
                <a:ea typeface="+mn-ea"/>
                <a:cs typeface="+mn-cs"/>
                <a:sym typeface="Arial Narrow"/>
              </a:defRPr>
            </a:pPr>
            <a:r>
              <a:rPr lang="ru-RU" sz="2800" b="1" cap="all" dirty="0"/>
              <a:t>Стимулирующие выплаты</a:t>
            </a:r>
          </a:p>
        </p:txBody>
      </p:sp>
    </p:spTree>
    <p:extLst>
      <p:ext uri="{BB962C8B-B14F-4D97-AF65-F5344CB8AC3E}">
        <p14:creationId xmlns:p14="http://schemas.microsoft.com/office/powerpoint/2010/main" val="676033087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" name="Таблица 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86205213"/>
              </p:ext>
            </p:extLst>
          </p:nvPr>
        </p:nvGraphicFramePr>
        <p:xfrm>
          <a:off x="554555" y="1739849"/>
          <a:ext cx="11121507" cy="3716661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2720273">
                  <a:extLst>
                    <a:ext uri="{9D8B030D-6E8A-4147-A177-3AD203B41FA5}">
                      <a16:colId xmlns:a16="http://schemas.microsoft.com/office/drawing/2014/main" val="3537981611"/>
                    </a:ext>
                  </a:extLst>
                </a:gridCol>
                <a:gridCol w="6741042">
                  <a:extLst>
                    <a:ext uri="{9D8B030D-6E8A-4147-A177-3AD203B41FA5}">
                      <a16:colId xmlns:a16="http://schemas.microsoft.com/office/drawing/2014/main" val="709098407"/>
                    </a:ext>
                  </a:extLst>
                </a:gridCol>
                <a:gridCol w="1660192">
                  <a:extLst>
                    <a:ext uri="{9D8B030D-6E8A-4147-A177-3AD203B41FA5}">
                      <a16:colId xmlns:a16="http://schemas.microsoft.com/office/drawing/2014/main" val="27294100"/>
                    </a:ext>
                  </a:extLst>
                </a:gridCol>
              </a:tblGrid>
              <a:tr h="0">
                <a:tc>
                  <a:txBody>
                    <a:bodyPr/>
                    <a:lstStyle/>
                    <a:p>
                      <a:pPr algn="ctr"/>
                      <a:r>
                        <a:rPr lang="ru-RU" sz="1400" b="1" dirty="0">
                          <a:solidFill>
                            <a:schemeClr val="accent1">
                              <a:lumMod val="50000"/>
                            </a:schemeClr>
                          </a:solidFill>
                        </a:rPr>
                        <a:t>Подвид стимулирующей</a:t>
                      </a:r>
                      <a:r>
                        <a:rPr lang="ru-RU" sz="1400" b="1" baseline="0" dirty="0">
                          <a:solidFill>
                            <a:schemeClr val="accent1">
                              <a:lumMod val="50000"/>
                            </a:schemeClr>
                          </a:solidFill>
                        </a:rPr>
                        <a:t> выплаты</a:t>
                      </a:r>
                      <a:endParaRPr lang="ru-RU" sz="1400" b="1" dirty="0">
                        <a:solidFill>
                          <a:schemeClr val="accent1">
                            <a:lumMod val="50000"/>
                          </a:schemeClr>
                        </a:solidFill>
                      </a:endParaRPr>
                    </a:p>
                  </a:txBody>
                  <a:tcPr>
                    <a:lnL w="12700" cmpd="sng">
                      <a:noFill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b="1" dirty="0">
                          <a:solidFill>
                            <a:schemeClr val="accent1">
                              <a:lumMod val="50000"/>
                            </a:schemeClr>
                          </a:solidFill>
                        </a:rPr>
                        <a:t>Основания</a:t>
                      </a:r>
                      <a:r>
                        <a:rPr lang="ru-RU" sz="1400" b="1" baseline="0" dirty="0">
                          <a:solidFill>
                            <a:schemeClr val="accent1">
                              <a:lumMod val="50000"/>
                            </a:schemeClr>
                          </a:solidFill>
                        </a:rPr>
                        <a:t> (критерии) для назначения</a:t>
                      </a:r>
                      <a:endParaRPr lang="ru-RU" sz="1400" b="1" dirty="0">
                        <a:solidFill>
                          <a:schemeClr val="accent1">
                            <a:lumMod val="50000"/>
                          </a:schemeClr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b="1" dirty="0">
                          <a:solidFill>
                            <a:schemeClr val="accent1">
                              <a:lumMod val="50000"/>
                            </a:schemeClr>
                          </a:solidFill>
                        </a:rPr>
                        <a:t>Категории</a:t>
                      </a:r>
                      <a:r>
                        <a:rPr lang="ru-RU" sz="1400" b="1" baseline="0" dirty="0">
                          <a:solidFill>
                            <a:schemeClr val="accent1">
                              <a:lumMod val="50000"/>
                            </a:schemeClr>
                          </a:solidFill>
                        </a:rPr>
                        <a:t> должностей</a:t>
                      </a:r>
                      <a:endParaRPr lang="ru-RU" sz="1400" b="1" dirty="0">
                        <a:solidFill>
                          <a:schemeClr val="accent1">
                            <a:lumMod val="50000"/>
                          </a:schemeClr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1189272923"/>
                  </a:ext>
                </a:extLst>
              </a:tr>
              <a:tr h="543482">
                <a:tc rowSpan="6">
                  <a:txBody>
                    <a:bodyPr/>
                    <a:lstStyle/>
                    <a:p>
                      <a:r>
                        <a:rPr lang="ru-RU" sz="1400" dirty="0">
                          <a:solidFill>
                            <a:schemeClr val="accent1">
                              <a:lumMod val="50000"/>
                            </a:schemeClr>
                          </a:solidFill>
                        </a:rPr>
                        <a:t>Надбавка</a:t>
                      </a:r>
                      <a:r>
                        <a:rPr lang="ru-RU" sz="1400" baseline="0" dirty="0">
                          <a:solidFill>
                            <a:schemeClr val="accent1">
                              <a:lumMod val="50000"/>
                            </a:schemeClr>
                          </a:solidFill>
                        </a:rPr>
                        <a:t> за интенсивность</a:t>
                      </a:r>
                      <a:endParaRPr lang="ru-RU" sz="1400" dirty="0">
                        <a:solidFill>
                          <a:schemeClr val="accent1">
                            <a:lumMod val="50000"/>
                          </a:schemeClr>
                        </a:solidFill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just"/>
                      <a:r>
                        <a:rPr lang="ru-RU" sz="1400" kern="1200" dirty="0">
                          <a:solidFill>
                            <a:schemeClr val="accent1">
                              <a:lumMod val="50000"/>
                            </a:schemeClr>
                          </a:solidFill>
                          <a:effectLst/>
                        </a:rPr>
                        <a:t>оперативная подготовка и качественное проведение мероприятий университета, включая мероприятия для абитуриентов, обучающихся, сотрудников</a:t>
                      </a:r>
                      <a:endParaRPr lang="ru-RU" sz="1400" dirty="0">
                        <a:solidFill>
                          <a:schemeClr val="accent1">
                            <a:lumMod val="50000"/>
                          </a:schemeClr>
                        </a:solidFill>
                        <a:latin typeface="+mn-lt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rowSpan="6">
                  <a:txBody>
                    <a:bodyPr/>
                    <a:lstStyle/>
                    <a:p>
                      <a:pPr algn="ctr"/>
                      <a:r>
                        <a:rPr lang="ru-RU" sz="1400" kern="1200" dirty="0">
                          <a:solidFill>
                            <a:schemeClr val="accent1">
                              <a:lumMod val="50000"/>
                            </a:schemeClr>
                          </a:solidFill>
                          <a:effectLst/>
                        </a:rPr>
                        <a:t>Все категории должностей персонала</a:t>
                      </a:r>
                      <a:endParaRPr lang="ru-RU" sz="1400" dirty="0">
                        <a:solidFill>
                          <a:schemeClr val="accent1">
                            <a:lumMod val="50000"/>
                          </a:schemeClr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3674471869"/>
                  </a:ext>
                </a:extLst>
              </a:tr>
              <a:tr h="276447">
                <a:tc vMerge="1"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>
                          <a:solidFill>
                            <a:schemeClr val="accent1">
                              <a:lumMod val="50000"/>
                            </a:schemeClr>
                          </a:solidFill>
                          <a:effectLst/>
                        </a:rPr>
                        <a:t>качественные организация и проведение воспитательной и </a:t>
                      </a:r>
                      <a:r>
                        <a:rPr lang="ru-RU" sz="1400" dirty="0" err="1">
                          <a:solidFill>
                            <a:schemeClr val="accent1">
                              <a:lumMod val="50000"/>
                            </a:schemeClr>
                          </a:solidFill>
                          <a:effectLst/>
                        </a:rPr>
                        <a:t>внеучебной</a:t>
                      </a:r>
                      <a:r>
                        <a:rPr lang="ru-RU" sz="1400" dirty="0">
                          <a:solidFill>
                            <a:schemeClr val="accent1">
                              <a:lumMod val="50000"/>
                            </a:schemeClr>
                          </a:solidFill>
                          <a:effectLst/>
                        </a:rPr>
                        <a:t> работы</a:t>
                      </a:r>
                      <a:endParaRPr lang="ru-RU" sz="1400" dirty="0">
                        <a:solidFill>
                          <a:schemeClr val="accent1">
                            <a:lumMod val="50000"/>
                          </a:schemeClr>
                        </a:solidFill>
                        <a:effectLst/>
                        <a:latin typeface="+mn-lt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vMerge="1"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545459891"/>
                  </a:ext>
                </a:extLst>
              </a:tr>
              <a:tr h="495478">
                <a:tc vMerge="1"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>
                          <a:solidFill>
                            <a:schemeClr val="accent1">
                              <a:lumMod val="50000"/>
                            </a:schemeClr>
                          </a:solidFill>
                          <a:effectLst/>
                        </a:rPr>
                        <a:t>вклад в развитие международных связей университета и реализацию международных проектов</a:t>
                      </a:r>
                      <a:endParaRPr lang="ru-RU" sz="1400" dirty="0">
                        <a:solidFill>
                          <a:schemeClr val="accent1">
                            <a:lumMod val="50000"/>
                          </a:schemeClr>
                        </a:solidFill>
                        <a:effectLst/>
                        <a:latin typeface="+mn-lt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vMerge="1"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19802525"/>
                  </a:ext>
                </a:extLst>
              </a:tr>
              <a:tr h="382772">
                <a:tc vMerge="1"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>
                          <a:solidFill>
                            <a:schemeClr val="accent1">
                              <a:lumMod val="50000"/>
                            </a:schemeClr>
                          </a:solidFill>
                          <a:effectLst/>
                        </a:rPr>
                        <a:t>своевременное и качественное выполнение федеральных целевых программ и государственных контрактов</a:t>
                      </a:r>
                      <a:endParaRPr lang="ru-RU" sz="1400" dirty="0">
                        <a:solidFill>
                          <a:schemeClr val="accent1">
                            <a:lumMod val="50000"/>
                          </a:schemeClr>
                        </a:solidFill>
                        <a:effectLst/>
                        <a:latin typeface="+mn-lt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vMerge="1"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396063450"/>
                  </a:ext>
                </a:extLst>
              </a:tr>
              <a:tr h="168490">
                <a:tc vMerge="1"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>
                          <a:solidFill>
                            <a:schemeClr val="accent1">
                              <a:lumMod val="50000"/>
                            </a:schemeClr>
                          </a:solidFill>
                          <a:effectLst/>
                        </a:rPr>
                        <a:t>работа в период приемной кампании и качественное проведение нового набора</a:t>
                      </a:r>
                      <a:endParaRPr lang="ru-RU" sz="1400" dirty="0">
                        <a:solidFill>
                          <a:schemeClr val="accent1">
                            <a:lumMod val="50000"/>
                          </a:schemeClr>
                        </a:solidFill>
                        <a:effectLst/>
                        <a:latin typeface="+mn-lt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vMerge="1"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844016579"/>
                  </a:ext>
                </a:extLst>
              </a:tr>
              <a:tr h="206768">
                <a:tc vMerge="1"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>
                          <a:solidFill>
                            <a:schemeClr val="accent1">
                              <a:lumMod val="50000"/>
                            </a:schemeClr>
                          </a:solidFill>
                          <a:effectLst/>
                        </a:rPr>
                        <a:t>привлечение партнеров для проведения практической подготовки студентов</a:t>
                      </a:r>
                      <a:endParaRPr lang="ru-RU" sz="1400" dirty="0">
                        <a:solidFill>
                          <a:schemeClr val="accent1">
                            <a:lumMod val="50000"/>
                          </a:schemeClr>
                        </a:solidFill>
                        <a:effectLst/>
                        <a:latin typeface="+mn-lt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vMerge="1"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1422718"/>
                  </a:ext>
                </a:extLst>
              </a:tr>
              <a:tr h="581222">
                <a:tc>
                  <a:txBody>
                    <a:bodyPr/>
                    <a:lstStyle/>
                    <a:p>
                      <a:r>
                        <a:rPr lang="ru-RU" sz="1400" dirty="0">
                          <a:solidFill>
                            <a:schemeClr val="accent1">
                              <a:lumMod val="50000"/>
                            </a:schemeClr>
                          </a:solidFill>
                        </a:rPr>
                        <a:t>За результаты академической деятельности</a:t>
                      </a:r>
                    </a:p>
                  </a:txBody>
                  <a:tcPr anchor="ctr">
                    <a:lnL w="12700" cmpd="sng">
                      <a:noFill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just"/>
                      <a:r>
                        <a:rPr lang="ru-RU" sz="1400" dirty="0">
                          <a:solidFill>
                            <a:schemeClr val="accent1">
                              <a:lumMod val="50000"/>
                            </a:schemeClr>
                          </a:solidFill>
                        </a:rPr>
                        <a:t>подготовка монографий, научных статей, учебников, учебных пособий, иных изданий, соответствующих требованиям, установленным для назначения академических надбавок НИУ ВШЭ, созданных авторами, осуществляющими преподавательскую деятельность в НИУ ВШЭ (ранее-академическая</a:t>
                      </a:r>
                      <a:r>
                        <a:rPr lang="ru-RU" sz="1400" baseline="0" dirty="0">
                          <a:solidFill>
                            <a:schemeClr val="accent1">
                              <a:lumMod val="50000"/>
                            </a:schemeClr>
                          </a:solidFill>
                        </a:rPr>
                        <a:t> надбавка)</a:t>
                      </a:r>
                      <a:endParaRPr lang="ru-RU" sz="1400" dirty="0">
                        <a:solidFill>
                          <a:schemeClr val="accent1">
                            <a:lumMod val="50000"/>
                          </a:schemeClr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dirty="0">
                          <a:solidFill>
                            <a:schemeClr val="accent1">
                              <a:lumMod val="50000"/>
                            </a:schemeClr>
                          </a:solidFill>
                        </a:rPr>
                        <a:t>НПР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255466887"/>
                  </a:ext>
                </a:extLst>
              </a:tr>
            </a:tbl>
          </a:graphicData>
        </a:graphic>
      </p:graphicFrame>
      <p:sp>
        <p:nvSpPr>
          <p:cNvPr id="6" name="Номер слайда 2">
            <a:extLst>
              <a:ext uri="{FF2B5EF4-FFF2-40B4-BE49-F238E27FC236}">
                <a16:creationId xmlns:a16="http://schemas.microsoft.com/office/drawing/2014/main" id="{11E83A27-B6F2-4D12-8BF7-CDE6E1C5987B}"/>
              </a:ext>
            </a:extLst>
          </p:cNvPr>
          <p:cNvSpPr txBox="1">
            <a:spLocks/>
          </p:cNvSpPr>
          <p:nvPr/>
        </p:nvSpPr>
        <p:spPr>
          <a:xfrm>
            <a:off x="11209577" y="212921"/>
            <a:ext cx="658812" cy="46037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RU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86CB4B4D-7CA3-9044-876B-883B54F8677D}" type="slidenum">
              <a:rPr lang="ru-RU" smtClean="0">
                <a:solidFill>
                  <a:schemeClr val="tx1"/>
                </a:solidFill>
              </a:rPr>
              <a:pPr/>
              <a:t>8</a:t>
            </a:fld>
            <a:endParaRPr lang="ru-RU" dirty="0">
              <a:solidFill>
                <a:schemeClr val="tx1"/>
              </a:solidFill>
            </a:endParaRPr>
          </a:p>
        </p:txBody>
      </p:sp>
      <p:sp>
        <p:nvSpPr>
          <p:cNvPr id="7" name="Очень крутой заголовок…">
            <a:extLst>
              <a:ext uri="{FF2B5EF4-FFF2-40B4-BE49-F238E27FC236}">
                <a16:creationId xmlns:a16="http://schemas.microsoft.com/office/drawing/2014/main" id="{8BBFC6F3-7BA8-4E6B-B509-19A06EE3CADE}"/>
              </a:ext>
            </a:extLst>
          </p:cNvPr>
          <p:cNvSpPr txBox="1"/>
          <p:nvPr/>
        </p:nvSpPr>
        <p:spPr>
          <a:xfrm>
            <a:off x="1032544" y="445292"/>
            <a:ext cx="8125702" cy="42186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28123" tIns="28123" rIns="28123" bIns="28123"/>
          <a:lstStyle/>
          <a:p>
            <a:r>
              <a:rPr lang="ru-RU" sz="2800" b="1" cap="all" dirty="0"/>
              <a:t>Стимулирующие выплаты: выплаты за интенсивность и высокие результаты работы</a:t>
            </a:r>
            <a:endParaRPr lang="ru-RU" sz="2800" dirty="0"/>
          </a:p>
        </p:txBody>
      </p:sp>
    </p:spTree>
    <p:extLst>
      <p:ext uri="{BB962C8B-B14F-4D97-AF65-F5344CB8AC3E}">
        <p14:creationId xmlns:p14="http://schemas.microsoft.com/office/powerpoint/2010/main" val="800391771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Номер слайда 2">
            <a:extLst>
              <a:ext uri="{FF2B5EF4-FFF2-40B4-BE49-F238E27FC236}">
                <a16:creationId xmlns:a16="http://schemas.microsoft.com/office/drawing/2014/main" id="{701CCB93-9A29-4B41-87B8-E86603FCB66F}"/>
              </a:ext>
            </a:extLst>
          </p:cNvPr>
          <p:cNvSpPr txBox="1">
            <a:spLocks/>
          </p:cNvSpPr>
          <p:nvPr/>
        </p:nvSpPr>
        <p:spPr>
          <a:xfrm>
            <a:off x="11209577" y="212921"/>
            <a:ext cx="658812" cy="46037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RU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86CB4B4D-7CA3-9044-876B-883B54F8677D}" type="slidenum">
              <a:rPr lang="ru-RU" smtClean="0">
                <a:solidFill>
                  <a:schemeClr val="tx1"/>
                </a:solidFill>
              </a:rPr>
              <a:pPr/>
              <a:t>9</a:t>
            </a:fld>
            <a:endParaRPr lang="ru-RU" dirty="0">
              <a:solidFill>
                <a:schemeClr val="tx1"/>
              </a:solidFill>
            </a:endParaRPr>
          </a:p>
        </p:txBody>
      </p:sp>
      <p:sp>
        <p:nvSpPr>
          <p:cNvPr id="14" name="Очень крутой заголовок…">
            <a:extLst>
              <a:ext uri="{FF2B5EF4-FFF2-40B4-BE49-F238E27FC236}">
                <a16:creationId xmlns:a16="http://schemas.microsoft.com/office/drawing/2014/main" id="{743E1B94-439C-4FB8-8F2F-B9514DE37566}"/>
              </a:ext>
            </a:extLst>
          </p:cNvPr>
          <p:cNvSpPr txBox="1"/>
          <p:nvPr/>
        </p:nvSpPr>
        <p:spPr>
          <a:xfrm>
            <a:off x="1054390" y="375080"/>
            <a:ext cx="8125702" cy="42186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28123" tIns="28123" rIns="28123" bIns="28123"/>
          <a:lstStyle/>
          <a:p>
            <a:r>
              <a:rPr lang="ru-RU" sz="2800" b="1" cap="all" dirty="0"/>
              <a:t>Академические надбавки*</a:t>
            </a:r>
          </a:p>
        </p:txBody>
      </p:sp>
      <p:graphicFrame>
        <p:nvGraphicFramePr>
          <p:cNvPr id="15" name="Таблица 14">
            <a:extLst>
              <a:ext uri="{FF2B5EF4-FFF2-40B4-BE49-F238E27FC236}">
                <a16:creationId xmlns:a16="http://schemas.microsoft.com/office/drawing/2014/main" id="{BB15ECFD-148C-49E6-9AE4-6462AD67F5D5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083496002"/>
              </p:ext>
            </p:extLst>
          </p:nvPr>
        </p:nvGraphicFramePr>
        <p:xfrm>
          <a:off x="411377" y="962833"/>
          <a:ext cx="11478857" cy="5405247"/>
        </p:xfrm>
        <a:graphic>
          <a:graphicData uri="http://schemas.openxmlformats.org/drawingml/2006/table">
            <a:tbl>
              <a:tblPr firstRow="1" firstCol="1" bandRow="1">
                <a:tableStyleId>{69CF1AB2-1976-4502-BF36-3FF5EA218861}</a:tableStyleId>
              </a:tblPr>
              <a:tblGrid>
                <a:gridCol w="2381378">
                  <a:extLst>
                    <a:ext uri="{9D8B030D-6E8A-4147-A177-3AD203B41FA5}">
                      <a16:colId xmlns:a16="http://schemas.microsoft.com/office/drawing/2014/main" val="3326613227"/>
                    </a:ext>
                  </a:extLst>
                </a:gridCol>
                <a:gridCol w="1878729">
                  <a:extLst>
                    <a:ext uri="{9D8B030D-6E8A-4147-A177-3AD203B41FA5}">
                      <a16:colId xmlns:a16="http://schemas.microsoft.com/office/drawing/2014/main" val="58109382"/>
                    </a:ext>
                  </a:extLst>
                </a:gridCol>
                <a:gridCol w="2777705">
                  <a:extLst>
                    <a:ext uri="{9D8B030D-6E8A-4147-A177-3AD203B41FA5}">
                      <a16:colId xmlns:a16="http://schemas.microsoft.com/office/drawing/2014/main" val="1090571555"/>
                    </a:ext>
                  </a:extLst>
                </a:gridCol>
                <a:gridCol w="3859493">
                  <a:extLst>
                    <a:ext uri="{9D8B030D-6E8A-4147-A177-3AD203B41FA5}">
                      <a16:colId xmlns:a16="http://schemas.microsoft.com/office/drawing/2014/main" val="1097037360"/>
                    </a:ext>
                  </a:extLst>
                </a:gridCol>
                <a:gridCol w="581552">
                  <a:extLst>
                    <a:ext uri="{9D8B030D-6E8A-4147-A177-3AD203B41FA5}">
                      <a16:colId xmlns:a16="http://schemas.microsoft.com/office/drawing/2014/main" val="3142226755"/>
                    </a:ext>
                  </a:extLst>
                </a:gridCol>
              </a:tblGrid>
              <a:tr h="146160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200" b="1" dirty="0">
                          <a:effectLst/>
                        </a:rPr>
                        <a:t>Название</a:t>
                      </a:r>
                      <a:endParaRPr lang="ru-RU" sz="1200" b="1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9851" marR="39851" marT="0" marB="0">
                    <a:lnL w="12700" cmpd="sng">
                      <a:noFill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200" b="1" dirty="0">
                          <a:effectLst/>
                        </a:rPr>
                        <a:t>Кто может получить? </a:t>
                      </a:r>
                      <a:endParaRPr lang="ru-RU" sz="1200" b="1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9851" marR="39851" marT="0" marB="0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200" b="1" dirty="0">
                          <a:effectLst/>
                        </a:rPr>
                        <a:t>За что назначается</a:t>
                      </a:r>
                      <a:endParaRPr lang="ru-RU" sz="1200" b="1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9851" marR="39851" marT="0" marB="0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200" b="1" dirty="0">
                          <a:effectLst/>
                        </a:rPr>
                        <a:t>Размер</a:t>
                      </a:r>
                      <a:endParaRPr lang="ru-RU" sz="1200" b="1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9851" marR="39851" marT="0" marB="0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200" b="1" dirty="0">
                          <a:effectLst/>
                        </a:rPr>
                        <a:t>Срок</a:t>
                      </a:r>
                      <a:endParaRPr lang="ru-RU" sz="1200" b="1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9851" marR="39851" marT="0" marB="0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599596832"/>
                  </a:ext>
                </a:extLst>
              </a:tr>
              <a:tr h="842128"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200" b="0" dirty="0">
                          <a:effectLst/>
                        </a:rPr>
                        <a:t>Надбавка за книги —</a:t>
                      </a:r>
                    </a:p>
                    <a:p>
                      <a:pPr algn="just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200" b="0" dirty="0">
                          <a:effectLst/>
                        </a:rPr>
                        <a:t>надбавка за книги, вносящие вклад в научную репутацию НИУ ВШЭ </a:t>
                      </a:r>
                      <a:endParaRPr lang="ru-RU" sz="1200" b="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9851" marR="39851" marT="0" marB="0">
                    <a:lnL w="12700" cmpd="sng">
                      <a:noFill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100" b="0" dirty="0">
                          <a:effectLst/>
                        </a:rPr>
                        <a:t>Штатные работники, работающие на полную ставку и ведущие преподавательскую деятельность в НИУ ВШЭ не менее чем на 0,25 ставки (150 часов нагрузки)</a:t>
                      </a:r>
                      <a:endParaRPr lang="ru-RU" sz="1100" b="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9851" marR="39851" marT="0" marB="0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200" b="0" dirty="0">
                          <a:effectLst/>
                        </a:rPr>
                        <a:t>На конкурсной основе за книгу -монографию, учебник или учебное пособие или за комплект учебных материалов, которые являются неотъемлемой частью учебника или учебного пособия.</a:t>
                      </a:r>
                      <a:endParaRPr lang="ru-RU" sz="1200" b="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9851" marR="39851" marT="0" marB="0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200" b="0" dirty="0">
                          <a:effectLst/>
                        </a:rPr>
                        <a:t>75 тыс. руб. в месяц </a:t>
                      </a:r>
                      <a:br>
                        <a:rPr lang="ru-RU" sz="1200" b="0" dirty="0">
                          <a:effectLst/>
                        </a:rPr>
                      </a:br>
                      <a:r>
                        <a:rPr lang="ru-RU" sz="1200" b="0" dirty="0">
                          <a:effectLst/>
                        </a:rPr>
                        <a:t>Делится между соавторами из НИУ ВШЭ</a:t>
                      </a:r>
                      <a:endParaRPr lang="ru-RU" sz="1200" b="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9851" marR="39851" marT="0" marB="0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200" b="0" dirty="0">
                          <a:effectLst/>
                        </a:rPr>
                        <a:t>2 года</a:t>
                      </a:r>
                      <a:endParaRPr lang="ru-RU" sz="1200" b="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9851" marR="39851" marT="0" marB="0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841966017"/>
                  </a:ext>
                </a:extLst>
              </a:tr>
              <a:tr h="762958"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200" b="0" dirty="0">
                          <a:effectLst/>
                        </a:rPr>
                        <a:t>Надбавка уровня А —</a:t>
                      </a:r>
                    </a:p>
                    <a:p>
                      <a:pPr algn="just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200" b="0" dirty="0">
                          <a:effectLst/>
                        </a:rPr>
                        <a:t>надбавка за публикацию в журнале из Списка А и приравненном к нему научном издании **</a:t>
                      </a:r>
                    </a:p>
                  </a:txBody>
                  <a:tcPr marL="39851" marR="39851" marT="0" marB="0">
                    <a:lnL w="12700" cmpd="sng">
                      <a:noFill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100" b="0" dirty="0">
                          <a:effectLst/>
                        </a:rPr>
                        <a:t>Штатные работники, имеющие не менее 150 часов нагрузки</a:t>
                      </a:r>
                    </a:p>
                    <a:p>
                      <a:pPr algn="just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100" b="0" dirty="0">
                          <a:effectLst/>
                        </a:rPr>
                        <a:t>Внештатные работники, имеющие не менее 60 часов нагрузки и не менее 0,1 ставки ППС</a:t>
                      </a:r>
                      <a:endParaRPr lang="ru-RU" sz="1100" b="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9851" marR="39851" marT="0" marB="0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200" b="0" dirty="0">
                          <a:effectLst/>
                        </a:rPr>
                        <a:t>За публикацию в журнале из Списка А, устные доклады в основной программе конференций из Списка учитываемых конференций в области компьютерных наук (CS) (</a:t>
                      </a:r>
                      <a:r>
                        <a:rPr lang="ru-RU" sz="120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Список </a:t>
                      </a:r>
                      <a:r>
                        <a:rPr lang="en-US" sz="120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A</a:t>
                      </a:r>
                      <a:r>
                        <a:rPr lang="en-US" sz="1200" baseline="3000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CONF</a:t>
                      </a:r>
                      <a:r>
                        <a:rPr lang="ru-RU" sz="1200" b="0" dirty="0">
                          <a:effectLst/>
                        </a:rPr>
                        <a:t>)</a:t>
                      </a:r>
                      <a:endParaRPr lang="ru-RU" sz="1200" b="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9851" marR="39851" marT="0" marB="0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200" b="0" dirty="0">
                          <a:effectLst/>
                        </a:rPr>
                        <a:t>100 тыс. руб. в месяц за одну статью с долей авторов с аффилиацией НИУ ВШЭ среди авторов публикации не менее  25%</a:t>
                      </a:r>
                    </a:p>
                    <a:p>
                      <a:pPr algn="l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200" b="0" dirty="0">
                          <a:effectLst/>
                        </a:rPr>
                        <a:t>20 тыс. руб. в месяц за статью с большим числом авторов</a:t>
                      </a:r>
                      <a:endParaRPr lang="ru-RU" sz="1200" b="0" dirty="0">
                        <a:effectLst/>
                        <a:highlight>
                          <a:srgbClr val="FFFF00"/>
                        </a:highlight>
                      </a:endParaRPr>
                    </a:p>
                    <a:p>
                      <a:pPr algn="l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200" b="0" dirty="0">
                          <a:effectLst/>
                        </a:rPr>
                        <a:t>Делится между соавторами из НИУ ВШЭ</a:t>
                      </a:r>
                    </a:p>
                    <a:p>
                      <a:pPr algn="l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200" b="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В случае нескольких публикаций в данной категории, может вырасти до 200 тыс. руб. в месяц</a:t>
                      </a:r>
                    </a:p>
                  </a:txBody>
                  <a:tcPr marL="39851" marR="39851" marT="0" marB="0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1200" b="0">
                          <a:effectLst/>
                        </a:rPr>
                        <a:t>1 </a:t>
                      </a:r>
                      <a:r>
                        <a:rPr lang="ru-RU" sz="1200" b="0">
                          <a:effectLst/>
                        </a:rPr>
                        <a:t>год</a:t>
                      </a:r>
                      <a:endParaRPr lang="ru-RU" sz="1200" b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9851" marR="39851" marT="0" marB="0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4089979784"/>
                  </a:ext>
                </a:extLst>
              </a:tr>
              <a:tr h="609009"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200" b="0" dirty="0">
                          <a:effectLst/>
                        </a:rPr>
                        <a:t>Надбавка уровня B —</a:t>
                      </a:r>
                    </a:p>
                    <a:p>
                      <a:pPr algn="just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200" b="0" dirty="0">
                          <a:effectLst/>
                        </a:rPr>
                        <a:t>надбавка за публикацию в журнале из Списка B **</a:t>
                      </a:r>
                    </a:p>
                    <a:p>
                      <a:pPr algn="just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endParaRPr lang="ru-RU" sz="1200" b="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9851" marR="39851" marT="0" marB="0">
                    <a:lnL w="12700" cmpd="sng">
                      <a:noFill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100" b="0" dirty="0">
                          <a:effectLst/>
                        </a:rPr>
                        <a:t>Штатные работники, имеющие не менее 0,25 ставки ППС и 150 часов нагрузки </a:t>
                      </a:r>
                      <a:endParaRPr lang="ru-RU" sz="1100" b="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9851" marR="39851" marT="0" marB="0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200" b="0" dirty="0">
                          <a:effectLst/>
                        </a:rPr>
                        <a:t>За публикацию в журнале из Списка </a:t>
                      </a:r>
                      <a:r>
                        <a:rPr lang="en-US" sz="1200" b="0" dirty="0">
                          <a:effectLst/>
                        </a:rPr>
                        <a:t>B</a:t>
                      </a:r>
                      <a:r>
                        <a:rPr lang="ru-RU" sz="1200" b="0" dirty="0">
                          <a:effectLst/>
                        </a:rPr>
                        <a:t> </a:t>
                      </a:r>
                      <a:endParaRPr lang="ru-RU" sz="1200" b="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9851" marR="39851" marT="0" marB="0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200" b="0" dirty="0">
                          <a:effectLst/>
                        </a:rPr>
                        <a:t>50 тыс. руб. в месяц за одну статью с долей авторов с аффилиацией НИУ ВШЭ среди авторов публикации не менее  25%.</a:t>
                      </a:r>
                    </a:p>
                    <a:p>
                      <a:pPr algn="l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200" b="0" dirty="0">
                          <a:effectLst/>
                        </a:rPr>
                        <a:t>10 тыс. руб. в месяц за статью с большим числом авторов</a:t>
                      </a:r>
                    </a:p>
                    <a:p>
                      <a:pPr algn="l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200" b="0" dirty="0">
                          <a:effectLst/>
                        </a:rPr>
                        <a:t>Делится между соавторами из НИУ ВШЭ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200" b="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В случае нескольких публикаций в данной категории, может вырасти до 75 тыс. руб. в месяц</a:t>
                      </a:r>
                    </a:p>
                  </a:txBody>
                  <a:tcPr marL="39851" marR="39851" marT="0" marB="0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1200" b="0">
                          <a:effectLst/>
                        </a:rPr>
                        <a:t>1 </a:t>
                      </a:r>
                      <a:r>
                        <a:rPr lang="ru-RU" sz="1200" b="0">
                          <a:effectLst/>
                        </a:rPr>
                        <a:t>год</a:t>
                      </a:r>
                      <a:endParaRPr lang="ru-RU" sz="1200" b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9851" marR="39851" marT="0" marB="0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944097471"/>
                  </a:ext>
                </a:extLst>
              </a:tr>
              <a:tr h="672653"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200" b="0" dirty="0">
                          <a:effectLst/>
                        </a:rPr>
                        <a:t>Длинная надбавка — </a:t>
                      </a:r>
                    </a:p>
                    <a:p>
                      <a:pPr algn="just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200" b="0" dirty="0">
                          <a:effectLst/>
                        </a:rPr>
                        <a:t>надбавка за регулярные публикации в международных рецензируемых научных изданиях</a:t>
                      </a:r>
                      <a:endParaRPr lang="ru-RU" sz="1200" b="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9851" marR="39851" marT="0" marB="0">
                    <a:lnL w="12700" cmpd="sng">
                      <a:noFill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100" b="0" dirty="0">
                          <a:effectLst/>
                        </a:rPr>
                        <a:t>Штатные работники, работающие на полную ставку и ведущие преподавательскую деятельность в НИУ ВШЭ не менее чем на 0,25 ставки (150 часов нагрузки)</a:t>
                      </a:r>
                      <a:endParaRPr lang="ru-RU" sz="1100" b="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9851" marR="39851" marT="0" marB="0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200" b="0" dirty="0">
                          <a:effectLst/>
                        </a:rPr>
                        <a:t>За ежегодные публикации в изданиях из списка А и приравненном к нему научном издании</a:t>
                      </a:r>
                      <a:endParaRPr lang="ru-RU" sz="1200" b="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9851" marR="39851" marT="0" marB="0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200" b="0" dirty="0">
                          <a:effectLst/>
                        </a:rPr>
                        <a:t>Как средняя фактически выплаченных надбавок уровня А за последние 5 лет (включая год проведения кампании), но не более 150 тыс. руб. </a:t>
                      </a:r>
                      <a:endParaRPr lang="ru-RU" sz="1200" b="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9851" marR="39851" marT="0" marB="0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200" b="0" dirty="0">
                          <a:effectLst/>
                        </a:rPr>
                        <a:t>5 лет</a:t>
                      </a:r>
                      <a:endParaRPr lang="ru-RU" sz="1200" b="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9851" marR="39851" marT="0" marB="0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929645190"/>
                  </a:ext>
                </a:extLst>
              </a:tr>
            </a:tbl>
          </a:graphicData>
        </a:graphic>
      </p:graphicFrame>
      <p:sp>
        <p:nvSpPr>
          <p:cNvPr id="16" name="Прямоугольник 15">
            <a:extLst>
              <a:ext uri="{FF2B5EF4-FFF2-40B4-BE49-F238E27FC236}">
                <a16:creationId xmlns:a16="http://schemas.microsoft.com/office/drawing/2014/main" id="{87FEB616-DE65-43C6-A779-154A4E686F51}"/>
              </a:ext>
            </a:extLst>
          </p:cNvPr>
          <p:cNvSpPr/>
          <p:nvPr/>
        </p:nvSpPr>
        <p:spPr>
          <a:xfrm>
            <a:off x="340266" y="6343472"/>
            <a:ext cx="9950599" cy="553998"/>
          </a:xfrm>
          <a:prstGeom prst="rect">
            <a:avLst/>
          </a:prstGeom>
          <a:ln>
            <a:noFill/>
          </a:ln>
        </p:spPr>
        <p:txBody>
          <a:bodyPr wrap="square">
            <a:spAutoFit/>
          </a:bodyPr>
          <a:lstStyle/>
          <a:p>
            <a:pPr lvl="0" algn="l" hangingPunct="1">
              <a:defRPr/>
            </a:pPr>
            <a:r>
              <a:rPr lang="ru-RU" sz="1000" dirty="0">
                <a:solidFill>
                  <a:schemeClr val="accent1"/>
                </a:solidFill>
              </a:rPr>
              <a:t>* Устанавливаются всем категориям персонала, ведущим преподавательскую деятельность, находящимся на академической профессиональной (карьерной) траектории.</a:t>
            </a:r>
          </a:p>
          <a:p>
            <a:pPr>
              <a:defRPr/>
            </a:pPr>
            <a:r>
              <a:rPr lang="ru-RU" sz="1000" dirty="0">
                <a:solidFill>
                  <a:schemeClr val="accent1"/>
                </a:solidFill>
              </a:rPr>
              <a:t> ** Проверить в какой список входит можно по </a:t>
            </a:r>
            <a:r>
              <a:rPr lang="en-US" sz="1000" dirty="0">
                <a:solidFill>
                  <a:schemeClr val="accent1"/>
                </a:solidFill>
              </a:rPr>
              <a:t>QR-</a:t>
            </a:r>
            <a:r>
              <a:rPr lang="ru-RU" sz="1000" dirty="0">
                <a:solidFill>
                  <a:schemeClr val="accent1"/>
                </a:solidFill>
              </a:rPr>
              <a:t>коду.</a:t>
            </a:r>
          </a:p>
          <a:p>
            <a:pPr algn="l" hangingPunct="1">
              <a:defRPr/>
            </a:pPr>
            <a:endParaRPr lang="ru-RU" sz="1000" dirty="0">
              <a:solidFill>
                <a:schemeClr val="accent1"/>
              </a:solidFill>
            </a:endParaRPr>
          </a:p>
        </p:txBody>
      </p:sp>
      <p:pic>
        <p:nvPicPr>
          <p:cNvPr id="17" name="Рисунок 16">
            <a:extLst>
              <a:ext uri="{FF2B5EF4-FFF2-40B4-BE49-F238E27FC236}">
                <a16:creationId xmlns:a16="http://schemas.microsoft.com/office/drawing/2014/main" id="{64732513-8BF5-4FD3-991B-723F2FB7866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361976" y="5562478"/>
            <a:ext cx="737680" cy="73768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4220728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" name="Таблица 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830982569"/>
              </p:ext>
            </p:extLst>
          </p:nvPr>
        </p:nvGraphicFramePr>
        <p:xfrm>
          <a:off x="346950" y="1640481"/>
          <a:ext cx="11521439" cy="4626096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2755947">
                  <a:extLst>
                    <a:ext uri="{9D8B030D-6E8A-4147-A177-3AD203B41FA5}">
                      <a16:colId xmlns:a16="http://schemas.microsoft.com/office/drawing/2014/main" val="3537981611"/>
                    </a:ext>
                  </a:extLst>
                </a:gridCol>
                <a:gridCol w="7221838">
                  <a:extLst>
                    <a:ext uri="{9D8B030D-6E8A-4147-A177-3AD203B41FA5}">
                      <a16:colId xmlns:a16="http://schemas.microsoft.com/office/drawing/2014/main" val="709098407"/>
                    </a:ext>
                  </a:extLst>
                </a:gridCol>
                <a:gridCol w="1543654">
                  <a:extLst>
                    <a:ext uri="{9D8B030D-6E8A-4147-A177-3AD203B41FA5}">
                      <a16:colId xmlns:a16="http://schemas.microsoft.com/office/drawing/2014/main" val="27294100"/>
                    </a:ext>
                  </a:extLst>
                </a:gridCol>
              </a:tblGrid>
              <a:tr h="301060">
                <a:tc>
                  <a:txBody>
                    <a:bodyPr/>
                    <a:lstStyle/>
                    <a:p>
                      <a:pPr algn="ctr"/>
                      <a:r>
                        <a:rPr lang="ru-RU" sz="1400" b="1" dirty="0">
                          <a:solidFill>
                            <a:schemeClr val="accent1">
                              <a:lumMod val="50000"/>
                            </a:schemeClr>
                          </a:solidFill>
                        </a:rPr>
                        <a:t>Подвид стимулирующей</a:t>
                      </a:r>
                      <a:r>
                        <a:rPr lang="ru-RU" sz="1400" b="1" baseline="0" dirty="0">
                          <a:solidFill>
                            <a:schemeClr val="accent1">
                              <a:lumMod val="50000"/>
                            </a:schemeClr>
                          </a:solidFill>
                        </a:rPr>
                        <a:t> выплаты</a:t>
                      </a:r>
                      <a:endParaRPr lang="ru-RU" sz="1400" b="1" dirty="0">
                        <a:solidFill>
                          <a:schemeClr val="accent1">
                            <a:lumMod val="50000"/>
                          </a:schemeClr>
                        </a:solidFill>
                      </a:endParaRPr>
                    </a:p>
                  </a:txBody>
                  <a:tcPr>
                    <a:lnL w="12700" cmpd="sng">
                      <a:noFill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b="1" dirty="0">
                          <a:solidFill>
                            <a:schemeClr val="accent1">
                              <a:lumMod val="50000"/>
                            </a:schemeClr>
                          </a:solidFill>
                        </a:rPr>
                        <a:t>Основания</a:t>
                      </a:r>
                      <a:r>
                        <a:rPr lang="ru-RU" sz="1400" b="1" baseline="0" dirty="0">
                          <a:solidFill>
                            <a:schemeClr val="accent1">
                              <a:lumMod val="50000"/>
                            </a:schemeClr>
                          </a:solidFill>
                        </a:rPr>
                        <a:t> (критерии) для назначения</a:t>
                      </a:r>
                      <a:endParaRPr lang="ru-RU" sz="1400" b="1" dirty="0">
                        <a:solidFill>
                          <a:schemeClr val="accent1">
                            <a:lumMod val="50000"/>
                          </a:schemeClr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b="1" dirty="0">
                          <a:solidFill>
                            <a:schemeClr val="accent1">
                              <a:lumMod val="50000"/>
                            </a:schemeClr>
                          </a:solidFill>
                        </a:rPr>
                        <a:t>Категории</a:t>
                      </a:r>
                      <a:r>
                        <a:rPr lang="ru-RU" sz="1400" b="1" baseline="0" dirty="0">
                          <a:solidFill>
                            <a:schemeClr val="accent1">
                              <a:lumMod val="50000"/>
                            </a:schemeClr>
                          </a:solidFill>
                        </a:rPr>
                        <a:t> должностей</a:t>
                      </a:r>
                      <a:endParaRPr lang="ru-RU" sz="1400" b="1" dirty="0">
                        <a:solidFill>
                          <a:schemeClr val="accent1">
                            <a:lumMod val="50000"/>
                          </a:schemeClr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1189272923"/>
                  </a:ext>
                </a:extLst>
              </a:tr>
              <a:tr h="256403">
                <a:tc rowSpan="2">
                  <a:txBody>
                    <a:bodyPr/>
                    <a:lstStyle/>
                    <a:p>
                      <a:r>
                        <a:rPr lang="ru-RU" sz="1400" dirty="0">
                          <a:solidFill>
                            <a:schemeClr val="accent1">
                              <a:lumMod val="50000"/>
                            </a:schemeClr>
                          </a:solidFill>
                        </a:rPr>
                        <a:t>За</a:t>
                      </a:r>
                      <a:r>
                        <a:rPr lang="ru-RU" sz="1400" baseline="0" dirty="0">
                          <a:solidFill>
                            <a:schemeClr val="accent1">
                              <a:lumMod val="50000"/>
                            </a:schemeClr>
                          </a:solidFill>
                        </a:rPr>
                        <a:t> результаты преподавательской деятельности</a:t>
                      </a:r>
                      <a:endParaRPr lang="ru-RU" sz="1400" dirty="0">
                        <a:solidFill>
                          <a:schemeClr val="accent1">
                            <a:lumMod val="50000"/>
                          </a:schemeClr>
                        </a:solidFill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just"/>
                      <a:r>
                        <a:rPr lang="ru-RU" sz="1400" dirty="0">
                          <a:solidFill>
                            <a:schemeClr val="accent1">
                              <a:lumMod val="50000"/>
                            </a:schemeClr>
                          </a:solidFill>
                        </a:rPr>
                        <a:t>разработка и внедрение инновационных технологий в образовательный процесс</a:t>
                      </a:r>
                      <a:endParaRPr lang="ru-RU" sz="1400" dirty="0">
                        <a:solidFill>
                          <a:schemeClr val="accent1">
                            <a:lumMod val="50000"/>
                          </a:schemeClr>
                        </a:solidFill>
                        <a:latin typeface="+mn-lt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rowSpan="2">
                  <a:txBody>
                    <a:bodyPr/>
                    <a:lstStyle/>
                    <a:p>
                      <a:r>
                        <a:rPr lang="ru-RU" sz="1400" kern="1200" dirty="0">
                          <a:solidFill>
                            <a:schemeClr val="accent1">
                              <a:lumMod val="50000"/>
                            </a:schemeClr>
                          </a:solidFill>
                          <a:effectLst/>
                        </a:rPr>
                        <a:t>НПР,ПП</a:t>
                      </a:r>
                      <a:endParaRPr lang="ru-RU" sz="1400" dirty="0">
                        <a:solidFill>
                          <a:schemeClr val="accent1">
                            <a:lumMod val="50000"/>
                          </a:schemeClr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3674471869"/>
                  </a:ext>
                </a:extLst>
              </a:tr>
              <a:tr h="736092">
                <a:tc vMerge="1"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>
                          <a:solidFill>
                            <a:schemeClr val="accent1">
                              <a:lumMod val="50000"/>
                            </a:schemeClr>
                          </a:solidFill>
                          <a:effectLst/>
                        </a:rPr>
                        <a:t>разработка и реализация образовательных программ, руководство обучающимися, соискателями (руководство научно-исследовательской деятельностью, индивидуальными проектами, научное руководство) </a:t>
                      </a:r>
                      <a:endParaRPr lang="ru-RU" sz="1400" dirty="0">
                        <a:solidFill>
                          <a:schemeClr val="accent1">
                            <a:lumMod val="50000"/>
                          </a:schemeClr>
                        </a:solidFill>
                        <a:effectLst/>
                        <a:latin typeface="+mn-lt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vMerge="1"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545459891"/>
                  </a:ext>
                </a:extLst>
              </a:tr>
              <a:tr h="495478">
                <a:tc rowSpan="2">
                  <a:txBody>
                    <a:bodyPr/>
                    <a:lstStyle/>
                    <a:p>
                      <a:r>
                        <a:rPr lang="ru-RU" sz="1400" kern="1200" dirty="0">
                          <a:solidFill>
                            <a:schemeClr val="accent1">
                              <a:lumMod val="50000"/>
                            </a:schemeClr>
                          </a:solidFill>
                          <a:effectLst/>
                        </a:rPr>
                        <a:t>За результаты публикационной активности</a:t>
                      </a:r>
                      <a:endParaRPr lang="ru-RU" sz="1400" dirty="0">
                        <a:solidFill>
                          <a:schemeClr val="accent1">
                            <a:lumMod val="50000"/>
                          </a:schemeClr>
                        </a:solidFill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algn="just" defTabSz="914400" rtl="0" eaLnBrk="1" latinLnBrk="0" hangingPunct="1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kern="1200" dirty="0">
                          <a:solidFill>
                            <a:schemeClr val="accent1">
                              <a:lumMod val="50000"/>
                            </a:schemeClr>
                          </a:solidFill>
                          <a:effectLst/>
                        </a:rPr>
                        <a:t>подготовка учебников, учебных и методических пособий, если соответствующее издание не является основанием для установления академической надбавки</a:t>
                      </a:r>
                      <a:endParaRPr lang="ru-RU" sz="1400" kern="1200" dirty="0">
                        <a:solidFill>
                          <a:schemeClr val="accent1">
                            <a:lumMod val="50000"/>
                          </a:schemeClr>
                        </a:solidFill>
                        <a:effectLst/>
                        <a:latin typeface="+mn-lt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rowSpan="2">
                  <a:txBody>
                    <a:bodyPr/>
                    <a:lstStyle/>
                    <a:p>
                      <a:r>
                        <a:rPr lang="ru-RU" sz="1400" dirty="0">
                          <a:solidFill>
                            <a:schemeClr val="accent1">
                              <a:lumMod val="50000"/>
                            </a:schemeClr>
                          </a:solidFill>
                        </a:rPr>
                        <a:t>НПР,ПП</a:t>
                      </a:r>
                    </a:p>
                    <a:p>
                      <a:endParaRPr lang="ru-RU" sz="1400" dirty="0">
                        <a:solidFill>
                          <a:schemeClr val="accent1">
                            <a:lumMod val="50000"/>
                          </a:schemeClr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319802525"/>
                  </a:ext>
                </a:extLst>
              </a:tr>
              <a:tr h="490728">
                <a:tc vMerge="1"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algn="just" defTabSz="914400" rtl="0" eaLnBrk="1" latinLnBrk="0" hangingPunct="1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kern="1200" dirty="0">
                          <a:solidFill>
                            <a:schemeClr val="accent1">
                              <a:lumMod val="50000"/>
                            </a:schemeClr>
                          </a:solidFill>
                          <a:effectLst/>
                        </a:rPr>
                        <a:t>публикация монографии, если соответствующее издание не является основанием для установления академической надбавки</a:t>
                      </a:r>
                      <a:endParaRPr lang="ru-RU" sz="1400" kern="1200" dirty="0">
                        <a:solidFill>
                          <a:schemeClr val="accent1">
                            <a:lumMod val="50000"/>
                          </a:schemeClr>
                        </a:solidFill>
                        <a:effectLst/>
                        <a:latin typeface="+mn-lt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vMerge="1"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396063450"/>
                  </a:ext>
                </a:extLst>
              </a:tr>
              <a:tr h="472440">
                <a:tc>
                  <a:txBody>
                    <a:bodyPr/>
                    <a:lstStyle/>
                    <a:p>
                      <a:r>
                        <a:rPr lang="ru-RU" sz="1400" dirty="0">
                          <a:solidFill>
                            <a:schemeClr val="accent1">
                              <a:lumMod val="50000"/>
                            </a:schemeClr>
                          </a:solidFill>
                        </a:rPr>
                        <a:t>За результаты инновационной деятельности</a:t>
                      </a:r>
                    </a:p>
                  </a:txBody>
                  <a:tcPr anchor="ctr">
                    <a:lnL w="12700" cmpd="sng">
                      <a:noFill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>
                          <a:solidFill>
                            <a:schemeClr val="accent1">
                              <a:lumMod val="50000"/>
                            </a:schemeClr>
                          </a:solidFill>
                          <a:effectLst/>
                        </a:rPr>
                        <a:t>результаты интеллектуальной деятельности, патенты</a:t>
                      </a:r>
                      <a:endParaRPr lang="ru-RU" sz="1400" dirty="0">
                        <a:solidFill>
                          <a:schemeClr val="accent1">
                            <a:lumMod val="50000"/>
                          </a:schemeClr>
                        </a:solidFill>
                        <a:effectLst/>
                        <a:latin typeface="+mn-lt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r>
                        <a:rPr lang="ru-RU" sz="1400" dirty="0">
                          <a:solidFill>
                            <a:schemeClr val="accent1">
                              <a:lumMod val="50000"/>
                            </a:schemeClr>
                          </a:solidFill>
                        </a:rPr>
                        <a:t>НПР, ПП, УП, ВП, ИТР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3844016579"/>
                  </a:ext>
                </a:extLst>
              </a:tr>
              <a:tr h="206768">
                <a:tc rowSpan="2">
                  <a:txBody>
                    <a:bodyPr/>
                    <a:lstStyle/>
                    <a:p>
                      <a:r>
                        <a:rPr lang="ru-RU" sz="1400" kern="1200" dirty="0">
                          <a:solidFill>
                            <a:schemeClr val="accent1">
                              <a:lumMod val="50000"/>
                            </a:schemeClr>
                          </a:solidFill>
                          <a:effectLst/>
                        </a:rPr>
                        <a:t>За результаты научной и экспертной деятельности</a:t>
                      </a:r>
                      <a:endParaRPr lang="ru-RU" sz="1400" dirty="0">
                        <a:solidFill>
                          <a:schemeClr val="accent1">
                            <a:lumMod val="50000"/>
                          </a:schemeClr>
                        </a:solidFill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algn="just" defTabSz="914400" rtl="0" eaLnBrk="1" latinLnBrk="0" hangingPunct="1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kern="1200" dirty="0">
                          <a:solidFill>
                            <a:schemeClr val="accent1">
                              <a:lumMod val="50000"/>
                            </a:schemeClr>
                          </a:solidFill>
                          <a:effectLst/>
                        </a:rPr>
                        <a:t>выполнение научных исследований и работ научно-методического обеспечения, а также экспертиз научно-технических разработок и проектов, экспертиз в сфере экономической, финансовой и другой деятельности, проектов нормативных правовых актов, иных консультационных и/или аналитических услуг</a:t>
                      </a:r>
                      <a:endParaRPr lang="ru-RU" sz="1400" kern="1200" dirty="0">
                        <a:solidFill>
                          <a:schemeClr val="accent1">
                            <a:lumMod val="50000"/>
                          </a:schemeClr>
                        </a:solidFill>
                        <a:effectLst/>
                        <a:latin typeface="+mn-lt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rowSpan="2">
                  <a:txBody>
                    <a:bodyPr/>
                    <a:lstStyle/>
                    <a:p>
                      <a:r>
                        <a:rPr lang="ru-RU" sz="1400" dirty="0">
                          <a:solidFill>
                            <a:schemeClr val="accent1">
                              <a:lumMod val="50000"/>
                            </a:schemeClr>
                          </a:solidFill>
                        </a:rPr>
                        <a:t>Все категории должностей персонала</a:t>
                      </a:r>
                    </a:p>
                    <a:p>
                      <a:endParaRPr lang="ru-RU" sz="1400" dirty="0">
                        <a:solidFill>
                          <a:schemeClr val="accent1">
                            <a:lumMod val="50000"/>
                          </a:schemeClr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101422718"/>
                  </a:ext>
                </a:extLst>
              </a:tr>
              <a:tr h="581222">
                <a:tc vMerge="1">
                  <a:txBody>
                    <a:bodyPr/>
                    <a:lstStyle/>
                    <a:p>
                      <a:endParaRPr lang="ru-RU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algn="just" defTabSz="914400" rtl="0" eaLnBrk="1" latinLnBrk="0" hangingPunct="1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kern="1200" dirty="0">
                          <a:solidFill>
                            <a:schemeClr val="accent1">
                              <a:lumMod val="50000"/>
                            </a:schemeClr>
                          </a:solidFill>
                          <a:effectLst/>
                        </a:rPr>
                        <a:t>организационное сопровождение научных исследований и работ научно-методического обеспечения</a:t>
                      </a:r>
                      <a:endParaRPr lang="ru-RU" sz="1400" kern="1200" dirty="0">
                        <a:solidFill>
                          <a:schemeClr val="accent1">
                            <a:lumMod val="50000"/>
                          </a:schemeClr>
                        </a:solidFill>
                        <a:effectLst/>
                        <a:latin typeface="+mn-lt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vMerge="1"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55466887"/>
                  </a:ext>
                </a:extLst>
              </a:tr>
            </a:tbl>
          </a:graphicData>
        </a:graphic>
      </p:graphicFrame>
      <p:sp>
        <p:nvSpPr>
          <p:cNvPr id="7" name="Номер слайда 2">
            <a:extLst>
              <a:ext uri="{FF2B5EF4-FFF2-40B4-BE49-F238E27FC236}">
                <a16:creationId xmlns:a16="http://schemas.microsoft.com/office/drawing/2014/main" id="{A84F4251-AB5E-427C-80C2-85C89C38DCF7}"/>
              </a:ext>
            </a:extLst>
          </p:cNvPr>
          <p:cNvSpPr txBox="1">
            <a:spLocks/>
          </p:cNvSpPr>
          <p:nvPr/>
        </p:nvSpPr>
        <p:spPr>
          <a:xfrm>
            <a:off x="11209577" y="212921"/>
            <a:ext cx="658812" cy="46037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RU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86CB4B4D-7CA3-9044-876B-883B54F8677D}" type="slidenum">
              <a:rPr lang="ru-RU" smtClean="0">
                <a:solidFill>
                  <a:schemeClr val="tx1"/>
                </a:solidFill>
              </a:rPr>
              <a:pPr/>
              <a:t>10</a:t>
            </a:fld>
            <a:endParaRPr lang="ru-RU" dirty="0">
              <a:solidFill>
                <a:schemeClr val="tx1"/>
              </a:solidFill>
            </a:endParaRPr>
          </a:p>
        </p:txBody>
      </p:sp>
      <p:sp>
        <p:nvSpPr>
          <p:cNvPr id="8" name="Очень крутой заголовок…">
            <a:extLst>
              <a:ext uri="{FF2B5EF4-FFF2-40B4-BE49-F238E27FC236}">
                <a16:creationId xmlns:a16="http://schemas.microsoft.com/office/drawing/2014/main" id="{08FA0172-F7E0-46E7-A5BF-DD28873B87F7}"/>
              </a:ext>
            </a:extLst>
          </p:cNvPr>
          <p:cNvSpPr txBox="1"/>
          <p:nvPr/>
        </p:nvSpPr>
        <p:spPr>
          <a:xfrm>
            <a:off x="1032544" y="445292"/>
            <a:ext cx="8125702" cy="42186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28123" tIns="28123" rIns="28123" bIns="28123"/>
          <a:lstStyle/>
          <a:p>
            <a:r>
              <a:rPr lang="ru-RU" sz="2800" b="1" cap="all" dirty="0"/>
              <a:t>Стимулирующие выплаты: выплаты за интенсивность и высокие результаты работы</a:t>
            </a:r>
            <a:endParaRPr lang="ru-RU" sz="2800" dirty="0"/>
          </a:p>
        </p:txBody>
      </p:sp>
    </p:spTree>
    <p:extLst>
      <p:ext uri="{BB962C8B-B14F-4D97-AF65-F5344CB8AC3E}">
        <p14:creationId xmlns:p14="http://schemas.microsoft.com/office/powerpoint/2010/main" val="2572504755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" name="Таблица 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527014674"/>
              </p:ext>
            </p:extLst>
          </p:nvPr>
        </p:nvGraphicFramePr>
        <p:xfrm>
          <a:off x="554555" y="1697078"/>
          <a:ext cx="11121507" cy="4003548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3017985">
                  <a:extLst>
                    <a:ext uri="{9D8B030D-6E8A-4147-A177-3AD203B41FA5}">
                      <a16:colId xmlns:a16="http://schemas.microsoft.com/office/drawing/2014/main" val="3537981611"/>
                    </a:ext>
                  </a:extLst>
                </a:gridCol>
                <a:gridCol w="6613451">
                  <a:extLst>
                    <a:ext uri="{9D8B030D-6E8A-4147-A177-3AD203B41FA5}">
                      <a16:colId xmlns:a16="http://schemas.microsoft.com/office/drawing/2014/main" val="709098407"/>
                    </a:ext>
                  </a:extLst>
                </a:gridCol>
                <a:gridCol w="1490071">
                  <a:extLst>
                    <a:ext uri="{9D8B030D-6E8A-4147-A177-3AD203B41FA5}">
                      <a16:colId xmlns:a16="http://schemas.microsoft.com/office/drawing/2014/main" val="27294100"/>
                    </a:ext>
                  </a:extLst>
                </a:gridCol>
              </a:tblGrid>
              <a:tr h="301060">
                <a:tc>
                  <a:txBody>
                    <a:bodyPr/>
                    <a:lstStyle/>
                    <a:p>
                      <a:pPr algn="ctr"/>
                      <a:r>
                        <a:rPr lang="ru-RU" sz="1400" b="1" dirty="0">
                          <a:solidFill>
                            <a:schemeClr val="accent1">
                              <a:lumMod val="50000"/>
                            </a:schemeClr>
                          </a:solidFill>
                        </a:rPr>
                        <a:t>Подвид стимулирующей</a:t>
                      </a:r>
                      <a:r>
                        <a:rPr lang="ru-RU" sz="1400" b="1" baseline="0" dirty="0">
                          <a:solidFill>
                            <a:schemeClr val="accent1">
                              <a:lumMod val="50000"/>
                            </a:schemeClr>
                          </a:solidFill>
                        </a:rPr>
                        <a:t> выплаты</a:t>
                      </a:r>
                      <a:endParaRPr lang="ru-RU" sz="1400" b="1" dirty="0">
                        <a:solidFill>
                          <a:schemeClr val="accent1">
                            <a:lumMod val="50000"/>
                          </a:schemeClr>
                        </a:solidFill>
                      </a:endParaRPr>
                    </a:p>
                  </a:txBody>
                  <a:tcPr>
                    <a:lnL w="12700" cmpd="sng">
                      <a:noFill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b="1" dirty="0">
                          <a:solidFill>
                            <a:schemeClr val="accent1">
                              <a:lumMod val="50000"/>
                            </a:schemeClr>
                          </a:solidFill>
                        </a:rPr>
                        <a:t>Основания</a:t>
                      </a:r>
                      <a:r>
                        <a:rPr lang="ru-RU" sz="1400" b="1" baseline="0" dirty="0">
                          <a:solidFill>
                            <a:schemeClr val="accent1">
                              <a:lumMod val="50000"/>
                            </a:schemeClr>
                          </a:solidFill>
                        </a:rPr>
                        <a:t> (критерии) для назначения</a:t>
                      </a:r>
                      <a:endParaRPr lang="ru-RU" sz="1400" b="1" dirty="0">
                        <a:solidFill>
                          <a:schemeClr val="accent1">
                            <a:lumMod val="50000"/>
                          </a:schemeClr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b="1" dirty="0">
                          <a:solidFill>
                            <a:schemeClr val="accent1">
                              <a:lumMod val="50000"/>
                            </a:schemeClr>
                          </a:solidFill>
                        </a:rPr>
                        <a:t>Категории</a:t>
                      </a:r>
                      <a:r>
                        <a:rPr lang="ru-RU" sz="1400" b="1" baseline="0" dirty="0">
                          <a:solidFill>
                            <a:schemeClr val="accent1">
                              <a:lumMod val="50000"/>
                            </a:schemeClr>
                          </a:solidFill>
                        </a:rPr>
                        <a:t> должностей</a:t>
                      </a:r>
                      <a:endParaRPr lang="ru-RU" sz="1400" b="1" dirty="0">
                        <a:solidFill>
                          <a:schemeClr val="accent1">
                            <a:lumMod val="50000"/>
                          </a:schemeClr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1189272923"/>
                  </a:ext>
                </a:extLst>
              </a:tr>
              <a:tr h="256403">
                <a:tc rowSpan="3">
                  <a:txBody>
                    <a:bodyPr/>
                    <a:lstStyle/>
                    <a:p>
                      <a:r>
                        <a:rPr lang="ru-RU" sz="1400" dirty="0">
                          <a:solidFill>
                            <a:schemeClr val="accent1">
                              <a:lumMod val="50000"/>
                            </a:schemeClr>
                          </a:solidFill>
                        </a:rPr>
                        <a:t>За</a:t>
                      </a:r>
                      <a:r>
                        <a:rPr lang="ru-RU" sz="1400" baseline="0" dirty="0">
                          <a:solidFill>
                            <a:schemeClr val="accent1">
                              <a:lumMod val="50000"/>
                            </a:schemeClr>
                          </a:solidFill>
                        </a:rPr>
                        <a:t> </a:t>
                      </a:r>
                      <a:r>
                        <a:rPr lang="ru-RU" sz="1400" kern="1200" dirty="0">
                          <a:solidFill>
                            <a:schemeClr val="accent1">
                              <a:lumMod val="50000"/>
                            </a:schemeClr>
                          </a:solidFill>
                          <a:effectLst/>
                        </a:rPr>
                        <a:t>результаты административной деятельности</a:t>
                      </a:r>
                      <a:endParaRPr lang="ru-RU" sz="1400" dirty="0">
                        <a:solidFill>
                          <a:schemeClr val="accent1">
                            <a:lumMod val="50000"/>
                          </a:schemeClr>
                        </a:solidFill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lvl="0" indent="0" algn="just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dirty="0">
                          <a:solidFill>
                            <a:schemeClr val="accent1">
                              <a:lumMod val="50000"/>
                            </a:schemeClr>
                          </a:solidFill>
                          <a:effectLst/>
                        </a:rPr>
                        <a:t>качественное выполнение особо важных и срочных работ и других видов работ</a:t>
                      </a:r>
                      <a:endParaRPr lang="ru-RU" sz="1400" dirty="0">
                        <a:solidFill>
                          <a:schemeClr val="accent1">
                            <a:lumMod val="50000"/>
                          </a:schemeClr>
                        </a:solidFill>
                        <a:effectLst/>
                        <a:latin typeface="+mn-lt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rowSpan="3">
                  <a:txBody>
                    <a:bodyPr/>
                    <a:lstStyle/>
                    <a:p>
                      <a:r>
                        <a:rPr lang="ru-RU" sz="1400" kern="1200" dirty="0">
                          <a:solidFill>
                            <a:schemeClr val="accent1">
                              <a:lumMod val="50000"/>
                            </a:schemeClr>
                          </a:solidFill>
                          <a:effectLst/>
                        </a:rPr>
                        <a:t>Все категории должностей персонала</a:t>
                      </a:r>
                      <a:endParaRPr lang="ru-RU" sz="1400" dirty="0">
                        <a:solidFill>
                          <a:schemeClr val="accent1">
                            <a:lumMod val="50000"/>
                          </a:schemeClr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3674471869"/>
                  </a:ext>
                </a:extLst>
              </a:tr>
              <a:tr h="368046">
                <a:tc vMerge="1"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just" defTabSz="914400" rtl="0" eaLnBrk="1" fontAlgn="auto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kern="1200" dirty="0">
                          <a:solidFill>
                            <a:schemeClr val="accent1">
                              <a:lumMod val="50000"/>
                            </a:schemeClr>
                          </a:solidFill>
                          <a:effectLst/>
                        </a:rPr>
                        <a:t>выполнение порученной работы, связанной с обеспечением рабочего процесса или уставной деятельности учреждения</a:t>
                      </a:r>
                      <a:endParaRPr lang="ru-RU" sz="1400" dirty="0">
                        <a:solidFill>
                          <a:schemeClr val="accent1">
                            <a:lumMod val="50000"/>
                          </a:schemeClr>
                        </a:solidFill>
                        <a:latin typeface="+mn-lt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vMerge="1"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545459891"/>
                  </a:ext>
                </a:extLst>
              </a:tr>
              <a:tr h="368046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kern="1200" dirty="0">
                          <a:solidFill>
                            <a:schemeClr val="accent1">
                              <a:lumMod val="50000"/>
                            </a:schemeClr>
                          </a:solidFill>
                          <a:effectLst/>
                        </a:rPr>
                        <a:t>качественное выполнение показателей эффективности руководителей образовательных программ</a:t>
                      </a:r>
                      <a:endParaRPr lang="ru-RU" sz="1400" dirty="0">
                        <a:solidFill>
                          <a:schemeClr val="accent1">
                            <a:lumMod val="50000"/>
                          </a:schemeClr>
                        </a:solidFill>
                        <a:effectLst/>
                        <a:latin typeface="+mn-lt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615681364"/>
                  </a:ext>
                </a:extLst>
              </a:tr>
              <a:tr h="724520">
                <a:tc>
                  <a:txBody>
                    <a:bodyPr/>
                    <a:lstStyle/>
                    <a:p>
                      <a:r>
                        <a:rPr lang="ru-RU" sz="1400" kern="1200" dirty="0">
                          <a:solidFill>
                            <a:schemeClr val="accent1">
                              <a:lumMod val="50000"/>
                            </a:schemeClr>
                          </a:solidFill>
                          <a:effectLst/>
                        </a:rPr>
                        <a:t>За особый режим работы</a:t>
                      </a:r>
                      <a:endParaRPr lang="ru-RU" sz="1400" dirty="0">
                        <a:solidFill>
                          <a:schemeClr val="accent1">
                            <a:lumMod val="50000"/>
                          </a:schemeClr>
                        </a:solidFill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algn="just" defTabSz="914400" rtl="0" eaLnBrk="1" latinLnBrk="0" hangingPunct="1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kern="1200" dirty="0">
                          <a:solidFill>
                            <a:schemeClr val="accent1">
                              <a:lumMod val="50000"/>
                            </a:schemeClr>
                          </a:solidFill>
                          <a:effectLst/>
                        </a:rPr>
                        <a:t>связанный с обеспечением безаварийной, безотказной и бесперебойной работы инженерных и хозяйственно-эксплуатационных систем жизнеобеспечения Университета</a:t>
                      </a:r>
                      <a:endParaRPr lang="ru-RU" sz="1400" kern="1200" dirty="0">
                        <a:solidFill>
                          <a:schemeClr val="accent1">
                            <a:lumMod val="50000"/>
                          </a:schemeClr>
                        </a:solidFill>
                        <a:effectLst/>
                        <a:latin typeface="+mn-lt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r>
                        <a:rPr lang="ru-RU" sz="1400" dirty="0">
                          <a:solidFill>
                            <a:schemeClr val="accent1">
                              <a:lumMod val="50000"/>
                            </a:schemeClr>
                          </a:solidFill>
                        </a:rPr>
                        <a:t>ИТР, ПОП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319802525"/>
                  </a:ext>
                </a:extLst>
              </a:tr>
              <a:tr h="472440">
                <a:tc>
                  <a:txBody>
                    <a:bodyPr/>
                    <a:lstStyle/>
                    <a:p>
                      <a:r>
                        <a:rPr lang="ru-RU" sz="1400" kern="1200" dirty="0">
                          <a:solidFill>
                            <a:schemeClr val="accent1">
                              <a:lumMod val="50000"/>
                            </a:schemeClr>
                          </a:solidFill>
                          <a:effectLst/>
                        </a:rPr>
                        <a:t>Надбавка на период адаптации к профессиональной деятельности</a:t>
                      </a:r>
                      <a:endParaRPr lang="ru-RU" sz="1400" dirty="0">
                        <a:solidFill>
                          <a:schemeClr val="accent1">
                            <a:lumMod val="50000"/>
                          </a:schemeClr>
                        </a:solidFill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>
                          <a:solidFill>
                            <a:schemeClr val="accent1">
                              <a:lumMod val="50000"/>
                            </a:schemeClr>
                          </a:solidFill>
                          <a:effectLst/>
                        </a:rPr>
                        <a:t>работникам, принятым на работу на должности «ассистент» и «преподаватель»</a:t>
                      </a:r>
                      <a:endParaRPr lang="ru-RU" sz="1400" dirty="0">
                        <a:solidFill>
                          <a:schemeClr val="accent1">
                            <a:lumMod val="50000"/>
                          </a:schemeClr>
                        </a:solidFill>
                        <a:effectLst/>
                        <a:latin typeface="+mn-lt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r>
                        <a:rPr lang="ru-RU" sz="1400" dirty="0">
                          <a:solidFill>
                            <a:schemeClr val="accent1">
                              <a:lumMod val="50000"/>
                            </a:schemeClr>
                          </a:solidFill>
                        </a:rPr>
                        <a:t>НПР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3844016579"/>
                  </a:ext>
                </a:extLst>
              </a:tr>
              <a:tr h="787990">
                <a:tc>
                  <a:txBody>
                    <a:bodyPr/>
                    <a:lstStyle/>
                    <a:p>
                      <a:r>
                        <a:rPr lang="ru-RU" sz="1400" kern="1200" dirty="0">
                          <a:solidFill>
                            <a:schemeClr val="accent1">
                              <a:lumMod val="50000"/>
                            </a:schemeClr>
                          </a:solidFill>
                          <a:effectLst/>
                        </a:rPr>
                        <a:t>Надбавка за наставничество</a:t>
                      </a:r>
                      <a:endParaRPr lang="ru-RU" sz="1400" dirty="0">
                        <a:solidFill>
                          <a:schemeClr val="accent1">
                            <a:lumMod val="50000"/>
                          </a:schemeClr>
                        </a:solidFill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algn="just" defTabSz="914400" rtl="0" eaLnBrk="1" latinLnBrk="0" hangingPunct="1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kern="1200" dirty="0">
                          <a:solidFill>
                            <a:schemeClr val="accent1">
                              <a:lumMod val="50000"/>
                            </a:schemeClr>
                          </a:solidFill>
                          <a:effectLst/>
                        </a:rPr>
                        <a:t>работникам, оказывающим другому работнику помощь в овладении навыками работы </a:t>
                      </a:r>
                      <a:endParaRPr lang="ru-RU" sz="1400" kern="1200" dirty="0">
                        <a:solidFill>
                          <a:schemeClr val="accent1">
                            <a:lumMod val="50000"/>
                          </a:schemeClr>
                        </a:solidFill>
                        <a:effectLst/>
                        <a:latin typeface="+mn-lt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r>
                        <a:rPr lang="ru-RU" sz="1400" dirty="0">
                          <a:solidFill>
                            <a:schemeClr val="accent1">
                              <a:lumMod val="50000"/>
                            </a:schemeClr>
                          </a:solidFill>
                        </a:rPr>
                        <a:t>Все категории должностей персонала</a:t>
                      </a:r>
                    </a:p>
                    <a:p>
                      <a:endParaRPr lang="ru-RU" sz="1400" dirty="0">
                        <a:solidFill>
                          <a:schemeClr val="accent1">
                            <a:lumMod val="50000"/>
                          </a:schemeClr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101422718"/>
                  </a:ext>
                </a:extLst>
              </a:tr>
            </a:tbl>
          </a:graphicData>
        </a:graphic>
      </p:graphicFrame>
      <p:sp>
        <p:nvSpPr>
          <p:cNvPr id="6" name="Номер слайда 2">
            <a:extLst>
              <a:ext uri="{FF2B5EF4-FFF2-40B4-BE49-F238E27FC236}">
                <a16:creationId xmlns:a16="http://schemas.microsoft.com/office/drawing/2014/main" id="{EC2B0921-00AC-4DC6-B0BB-9D62F344B8D6}"/>
              </a:ext>
            </a:extLst>
          </p:cNvPr>
          <p:cNvSpPr txBox="1">
            <a:spLocks/>
          </p:cNvSpPr>
          <p:nvPr/>
        </p:nvSpPr>
        <p:spPr>
          <a:xfrm>
            <a:off x="11209577" y="212921"/>
            <a:ext cx="658812" cy="46037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RU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86CB4B4D-7CA3-9044-876B-883B54F8677D}" type="slidenum">
              <a:rPr lang="ru-RU" smtClean="0">
                <a:solidFill>
                  <a:schemeClr val="tx1"/>
                </a:solidFill>
              </a:rPr>
              <a:pPr/>
              <a:t>11</a:t>
            </a:fld>
            <a:endParaRPr lang="ru-RU" dirty="0">
              <a:solidFill>
                <a:schemeClr val="tx1"/>
              </a:solidFill>
            </a:endParaRPr>
          </a:p>
        </p:txBody>
      </p:sp>
      <p:sp>
        <p:nvSpPr>
          <p:cNvPr id="8" name="Очень крутой заголовок…">
            <a:extLst>
              <a:ext uri="{FF2B5EF4-FFF2-40B4-BE49-F238E27FC236}">
                <a16:creationId xmlns:a16="http://schemas.microsoft.com/office/drawing/2014/main" id="{9F931003-1DC3-4244-AE98-53AB266F28A5}"/>
              </a:ext>
            </a:extLst>
          </p:cNvPr>
          <p:cNvSpPr txBox="1"/>
          <p:nvPr/>
        </p:nvSpPr>
        <p:spPr>
          <a:xfrm>
            <a:off x="1032544" y="445292"/>
            <a:ext cx="8125702" cy="42186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28123" tIns="28123" rIns="28123" bIns="28123"/>
          <a:lstStyle/>
          <a:p>
            <a:r>
              <a:rPr lang="ru-RU" sz="2800" b="1" cap="all" dirty="0"/>
              <a:t>Стимулирующие выплаты: выплаты за интенсивность и высокие результаты работы</a:t>
            </a:r>
            <a:endParaRPr lang="ru-RU" sz="2800" dirty="0"/>
          </a:p>
        </p:txBody>
      </p:sp>
    </p:spTree>
    <p:extLst>
      <p:ext uri="{BB962C8B-B14F-4D97-AF65-F5344CB8AC3E}">
        <p14:creationId xmlns:p14="http://schemas.microsoft.com/office/powerpoint/2010/main" val="60768611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0" name="Таблица 9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445886772"/>
              </p:ext>
            </p:extLst>
          </p:nvPr>
        </p:nvGraphicFramePr>
        <p:xfrm>
          <a:off x="1281283" y="1795570"/>
          <a:ext cx="9629434" cy="4102222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2658382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6971052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839501">
                <a:tc>
                  <a:txBody>
                    <a:bodyPr/>
                    <a:lstStyle/>
                    <a:p>
                      <a:pPr algn="l"/>
                      <a:r>
                        <a:rPr kumimoji="1" lang="ru-RU" sz="1800" b="1" u="none" strike="noStrike" kern="1200" cap="none" spc="0" normalizeH="0" baseline="0" noProof="0" dirty="0">
                          <a:ln>
                            <a:noFill/>
                          </a:ln>
                          <a:effectLst/>
                          <a:uLnTx/>
                          <a:uFillTx/>
                        </a:rPr>
                        <a:t>Предоставляются</a:t>
                      </a:r>
                      <a:endParaRPr lang="ru-RU" sz="1800" b="1" dirty="0">
                        <a:latin typeface="+mn-lt"/>
                      </a:endParaRPr>
                    </a:p>
                  </a:txBody>
                  <a:tcPr marL="71995" marR="71995" marT="35975" marB="35975">
                    <a:lnL w="12700" cmpd="sng">
                      <a:noFill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just"/>
                      <a:r>
                        <a:rPr lang="ru-RU" sz="1800" kern="1200" dirty="0">
                          <a:effectLst/>
                        </a:rPr>
                        <a:t>Работникам НИУ ВШЭ при одновременном выполнении условий: </a:t>
                      </a:r>
                    </a:p>
                    <a:p>
                      <a:pPr marL="171450" indent="-171450" algn="just">
                        <a:buFont typeface="Arial" panose="020B0604020202020204" pitchFamily="34" charset="0"/>
                        <a:buChar char="•"/>
                      </a:pPr>
                      <a:r>
                        <a:rPr lang="ru-RU" sz="1800" kern="1200" dirty="0">
                          <a:effectLst/>
                        </a:rPr>
                        <a:t>основным местом работы является НИУ ВШЭ</a:t>
                      </a:r>
                      <a:r>
                        <a:rPr lang="ru-RU" sz="1800" kern="1200" baseline="0" dirty="0">
                          <a:effectLst/>
                        </a:rPr>
                        <a:t>;</a:t>
                      </a:r>
                    </a:p>
                    <a:p>
                      <a:pPr marL="171450" marR="0" indent="-171450" algn="just" defTabSz="821531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Char char="•"/>
                        <a:tabLst/>
                      </a:pPr>
                      <a:r>
                        <a:rPr lang="ru-RU" sz="1800" u="none" strike="noStrike" kern="1200" cap="none" spc="0" baseline="0" dirty="0">
                          <a:ln>
                            <a:noFill/>
                          </a:ln>
                          <a:effectLst/>
                          <a:uFillTx/>
                          <a:sym typeface="Helvetica Light"/>
                        </a:rPr>
                        <a:t>должность ППС ассистент или преподаватель</a:t>
                      </a:r>
                      <a:endParaRPr lang="ru-RU" sz="1800" b="0" i="0" u="none" strike="noStrike" kern="1200" cap="none" spc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uFillTx/>
                        <a:latin typeface="+mn-lt"/>
                        <a:ea typeface="+mn-ea"/>
                        <a:cs typeface="+mn-cs"/>
                        <a:sym typeface="Helvetica Light"/>
                      </a:endParaRPr>
                    </a:p>
                  </a:txBody>
                  <a:tcPr marL="71995" marR="71995" marT="35975" marB="35975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839501">
                <a:tc>
                  <a:txBody>
                    <a:bodyPr/>
                    <a:lstStyle/>
                    <a:p>
                      <a:pPr algn="l"/>
                      <a:r>
                        <a:rPr kumimoji="1" lang="ru-RU" sz="1800" b="1" u="none" strike="noStrike" kern="1200" cap="none" spc="0" normalizeH="0" baseline="0" noProof="0" dirty="0">
                          <a:ln>
                            <a:noFill/>
                          </a:ln>
                          <a:effectLst/>
                          <a:uLnTx/>
                          <a:uFillTx/>
                        </a:rPr>
                        <a:t>Сумма надбавки и продолжительность выплат</a:t>
                      </a:r>
                      <a:endParaRPr lang="ru-RU" sz="1800" b="1" dirty="0">
                        <a:latin typeface="+mn-lt"/>
                      </a:endParaRPr>
                    </a:p>
                  </a:txBody>
                  <a:tcPr marL="71995" marR="71995" marT="35975" marB="35975">
                    <a:lnL w="12700" cmpd="sng">
                      <a:noFill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just"/>
                      <a:r>
                        <a:rPr lang="ru-RU" sz="1800" kern="1200" dirty="0">
                          <a:effectLst/>
                        </a:rPr>
                        <a:t>Ассистенты</a:t>
                      </a:r>
                      <a:r>
                        <a:rPr lang="ru-RU" sz="1800" kern="1200" baseline="0" dirty="0">
                          <a:effectLst/>
                        </a:rPr>
                        <a:t> – </a:t>
                      </a:r>
                      <a:r>
                        <a:rPr lang="ru-RU" sz="1800" kern="1200" dirty="0">
                          <a:effectLst/>
                        </a:rPr>
                        <a:t>10 000 рублей в месяц на 24 месяца</a:t>
                      </a:r>
                    </a:p>
                    <a:p>
                      <a:pPr algn="just"/>
                      <a:r>
                        <a:rPr lang="ru-RU" sz="1800" dirty="0"/>
                        <a:t>Преподаватели – 15 000 рублей в месяц на 36 месяцев</a:t>
                      </a:r>
                      <a:endParaRPr lang="ru-RU" sz="1800" b="0" dirty="0">
                        <a:latin typeface="+mn-lt"/>
                      </a:endParaRPr>
                    </a:p>
                  </a:txBody>
                  <a:tcPr marL="71995" marR="71995" marT="35975" marB="35975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24830">
                <a:tc>
                  <a:txBody>
                    <a:bodyPr/>
                    <a:lstStyle/>
                    <a:p>
                      <a:pPr marL="0" marR="0" indent="0" algn="l" defTabSz="821531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ru-RU" sz="1800" b="1" u="none" strike="noStrike" kern="1200" cap="none" spc="0" normalizeH="0" baseline="0" noProof="0" dirty="0">
                          <a:ln>
                            <a:noFill/>
                          </a:ln>
                          <a:effectLst/>
                          <a:uLnTx/>
                          <a:uFillTx/>
                          <a:sym typeface="Helvetica Light"/>
                        </a:rPr>
                        <a:t>Начисляются</a:t>
                      </a:r>
                      <a:endParaRPr kumimoji="1" lang="ru-RU" sz="1800" b="1" i="0" u="none" strike="noStrike" kern="1200" cap="none" spc="0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  <a:sym typeface="Helvetica Light"/>
                      </a:endParaRPr>
                    </a:p>
                  </a:txBody>
                  <a:tcPr marL="71995" marR="71995" marT="35975" marB="35975">
                    <a:lnL w="12700" cmpd="sng">
                      <a:noFill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just"/>
                      <a:r>
                        <a:rPr lang="ru-RU" sz="1800" kern="1200" dirty="0">
                          <a:effectLst/>
                        </a:rPr>
                        <a:t>Ежемесячно </a:t>
                      </a:r>
                      <a:endParaRPr lang="ru-RU" sz="1800" b="0" dirty="0">
                        <a:latin typeface="+mn-lt"/>
                      </a:endParaRPr>
                    </a:p>
                  </a:txBody>
                  <a:tcPr marL="71995" marR="71995" marT="35975" marB="35975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983066">
                <a:tc>
                  <a:txBody>
                    <a:bodyPr/>
                    <a:lstStyle/>
                    <a:p>
                      <a:pPr algn="l"/>
                      <a:r>
                        <a:rPr kumimoji="1" lang="ru-RU" sz="1800" b="1" u="none" strike="noStrike" kern="1200" cap="none" spc="0" normalizeH="0" baseline="0" noProof="0" dirty="0">
                          <a:ln>
                            <a:noFill/>
                          </a:ln>
                          <a:effectLst/>
                          <a:uLnTx/>
                          <a:uFillTx/>
                        </a:rPr>
                        <a:t>Расчет во время отпуска и командировок</a:t>
                      </a:r>
                      <a:endParaRPr lang="ru-RU" sz="1800" b="1" dirty="0">
                        <a:latin typeface="+mn-lt"/>
                      </a:endParaRPr>
                    </a:p>
                  </a:txBody>
                  <a:tcPr marL="71995" marR="71995" marT="35975" marB="35975">
                    <a:lnL w="12700" cmpd="sng">
                      <a:noFill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just"/>
                      <a:r>
                        <a:rPr lang="ru-RU" sz="1800" dirty="0"/>
                        <a:t>При направлении в командировку или в отпуск надбавка выплачивается</a:t>
                      </a:r>
                      <a:r>
                        <a:rPr lang="ru-RU" sz="1800" baseline="0" dirty="0"/>
                        <a:t> в составе расчета за последние 12 месяцев</a:t>
                      </a:r>
                      <a:endParaRPr lang="ru-RU" sz="1800" b="0" dirty="0">
                        <a:solidFill>
                          <a:schemeClr val="tx1"/>
                        </a:solidFill>
                        <a:latin typeface="+mn-lt"/>
                      </a:endParaRPr>
                    </a:p>
                  </a:txBody>
                  <a:tcPr marL="71995" marR="71995" marT="35975" marB="35975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983066">
                <a:tc>
                  <a:txBody>
                    <a:bodyPr/>
                    <a:lstStyle/>
                    <a:p>
                      <a:pPr algn="l"/>
                      <a:r>
                        <a:rPr lang="ru-RU" sz="1800" b="1" dirty="0"/>
                        <a:t>Инициатор приказа об установлении надбавки</a:t>
                      </a:r>
                      <a:endParaRPr lang="ru-RU" sz="1800" b="1" dirty="0">
                        <a:latin typeface="+mn-lt"/>
                      </a:endParaRPr>
                    </a:p>
                  </a:txBody>
                  <a:tcPr marL="71995" marR="71995" marT="35975" marB="35975">
                    <a:lnL w="12700" cmpd="sng">
                      <a:noFill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just"/>
                      <a:r>
                        <a:rPr lang="ru-RU" sz="1800" dirty="0"/>
                        <a:t>Управление персонала</a:t>
                      </a:r>
                      <a:endParaRPr lang="ru-RU" sz="1800" b="0" dirty="0">
                        <a:solidFill>
                          <a:schemeClr val="tx1"/>
                        </a:solidFill>
                        <a:latin typeface="+mn-lt"/>
                      </a:endParaRPr>
                    </a:p>
                  </a:txBody>
                  <a:tcPr marL="71995" marR="71995" marT="35975" marB="35975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1789552040"/>
                  </a:ext>
                </a:extLst>
              </a:tr>
            </a:tbl>
          </a:graphicData>
        </a:graphic>
      </p:graphicFrame>
      <p:sp>
        <p:nvSpPr>
          <p:cNvPr id="5" name="Номер слайда 2">
            <a:extLst>
              <a:ext uri="{FF2B5EF4-FFF2-40B4-BE49-F238E27FC236}">
                <a16:creationId xmlns:a16="http://schemas.microsoft.com/office/drawing/2014/main" id="{604B1BAA-2788-4043-96DE-483D88E4DA3D}"/>
              </a:ext>
            </a:extLst>
          </p:cNvPr>
          <p:cNvSpPr txBox="1">
            <a:spLocks/>
          </p:cNvSpPr>
          <p:nvPr/>
        </p:nvSpPr>
        <p:spPr>
          <a:xfrm>
            <a:off x="11209577" y="212921"/>
            <a:ext cx="658812" cy="46037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RU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86CB4B4D-7CA3-9044-876B-883B54F8677D}" type="slidenum">
              <a:rPr lang="ru-RU" smtClean="0">
                <a:solidFill>
                  <a:schemeClr val="tx1"/>
                </a:solidFill>
              </a:rPr>
              <a:pPr/>
              <a:t>12</a:t>
            </a:fld>
            <a:endParaRPr lang="ru-RU" dirty="0">
              <a:solidFill>
                <a:schemeClr val="tx1"/>
              </a:solidFill>
            </a:endParaRPr>
          </a:p>
        </p:txBody>
      </p:sp>
      <p:sp>
        <p:nvSpPr>
          <p:cNvPr id="7" name="Очень крутой заголовок…">
            <a:extLst>
              <a:ext uri="{FF2B5EF4-FFF2-40B4-BE49-F238E27FC236}">
                <a16:creationId xmlns:a16="http://schemas.microsoft.com/office/drawing/2014/main" id="{96C3D186-259E-434D-8998-6AADF03284E1}"/>
              </a:ext>
            </a:extLst>
          </p:cNvPr>
          <p:cNvSpPr txBox="1"/>
          <p:nvPr/>
        </p:nvSpPr>
        <p:spPr>
          <a:xfrm>
            <a:off x="1032544" y="445292"/>
            <a:ext cx="8125702" cy="42186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28123" tIns="28123" rIns="28123" bIns="28123"/>
          <a:lstStyle/>
          <a:p>
            <a:r>
              <a:rPr lang="ru-RU" sz="2800" b="1" cap="all" dirty="0"/>
              <a:t>Надбавки на период адаптации к преподавательской деятельности</a:t>
            </a:r>
          </a:p>
        </p:txBody>
      </p:sp>
    </p:spTree>
    <p:extLst>
      <p:ext uri="{BB962C8B-B14F-4D97-AF65-F5344CB8AC3E}">
        <p14:creationId xmlns:p14="http://schemas.microsoft.com/office/powerpoint/2010/main" val="2947681454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" name="Таблица 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555391409"/>
              </p:ext>
            </p:extLst>
          </p:nvPr>
        </p:nvGraphicFramePr>
        <p:xfrm>
          <a:off x="526119" y="1576777"/>
          <a:ext cx="11342270" cy="4286871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2756536">
                  <a:extLst>
                    <a:ext uri="{9D8B030D-6E8A-4147-A177-3AD203B41FA5}">
                      <a16:colId xmlns:a16="http://schemas.microsoft.com/office/drawing/2014/main" val="3537981611"/>
                    </a:ext>
                  </a:extLst>
                </a:gridCol>
                <a:gridCol w="7066085">
                  <a:extLst>
                    <a:ext uri="{9D8B030D-6E8A-4147-A177-3AD203B41FA5}">
                      <a16:colId xmlns:a16="http://schemas.microsoft.com/office/drawing/2014/main" val="709098407"/>
                    </a:ext>
                  </a:extLst>
                </a:gridCol>
                <a:gridCol w="1519649">
                  <a:extLst>
                    <a:ext uri="{9D8B030D-6E8A-4147-A177-3AD203B41FA5}">
                      <a16:colId xmlns:a16="http://schemas.microsoft.com/office/drawing/2014/main" val="27294100"/>
                    </a:ext>
                  </a:extLst>
                </a:gridCol>
              </a:tblGrid>
              <a:tr h="0">
                <a:tc>
                  <a:txBody>
                    <a:bodyPr/>
                    <a:lstStyle/>
                    <a:p>
                      <a:pPr algn="ctr"/>
                      <a:r>
                        <a:rPr lang="ru-RU" sz="1200" b="1" dirty="0">
                          <a:solidFill>
                            <a:schemeClr val="accent1">
                              <a:lumMod val="50000"/>
                            </a:schemeClr>
                          </a:solidFill>
                        </a:rPr>
                        <a:t>Подвид стимулирующей</a:t>
                      </a:r>
                      <a:r>
                        <a:rPr lang="ru-RU" sz="1200" b="1" baseline="0" dirty="0">
                          <a:solidFill>
                            <a:schemeClr val="accent1">
                              <a:lumMod val="50000"/>
                            </a:schemeClr>
                          </a:solidFill>
                        </a:rPr>
                        <a:t> выплаты</a:t>
                      </a:r>
                      <a:endParaRPr lang="ru-RU" sz="1200" b="1" dirty="0">
                        <a:solidFill>
                          <a:schemeClr val="accent1">
                            <a:lumMod val="50000"/>
                          </a:schemeClr>
                        </a:solidFill>
                      </a:endParaRPr>
                    </a:p>
                  </a:txBody>
                  <a:tcPr>
                    <a:lnL w="12700" cmpd="sng">
                      <a:noFill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b="1" dirty="0">
                          <a:solidFill>
                            <a:schemeClr val="accent1">
                              <a:lumMod val="50000"/>
                            </a:schemeClr>
                          </a:solidFill>
                        </a:rPr>
                        <a:t>Основания</a:t>
                      </a:r>
                      <a:r>
                        <a:rPr lang="ru-RU" sz="1200" b="1" baseline="0" dirty="0">
                          <a:solidFill>
                            <a:schemeClr val="accent1">
                              <a:lumMod val="50000"/>
                            </a:schemeClr>
                          </a:solidFill>
                        </a:rPr>
                        <a:t> (критерии) для назначения</a:t>
                      </a:r>
                      <a:endParaRPr lang="ru-RU" sz="1200" b="1" dirty="0">
                        <a:solidFill>
                          <a:schemeClr val="accent1">
                            <a:lumMod val="50000"/>
                          </a:schemeClr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b="1" dirty="0">
                          <a:solidFill>
                            <a:schemeClr val="accent1">
                              <a:lumMod val="50000"/>
                            </a:schemeClr>
                          </a:solidFill>
                        </a:rPr>
                        <a:t>Категории</a:t>
                      </a:r>
                      <a:r>
                        <a:rPr lang="ru-RU" sz="1200" b="1" baseline="0" dirty="0">
                          <a:solidFill>
                            <a:schemeClr val="accent1">
                              <a:lumMod val="50000"/>
                            </a:schemeClr>
                          </a:solidFill>
                        </a:rPr>
                        <a:t> должностей</a:t>
                      </a:r>
                      <a:endParaRPr lang="ru-RU" sz="1200" b="1" dirty="0">
                        <a:solidFill>
                          <a:schemeClr val="accent1">
                            <a:lumMod val="50000"/>
                          </a:schemeClr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1189272923"/>
                  </a:ext>
                </a:extLst>
              </a:tr>
              <a:tr h="447789">
                <a:tc>
                  <a:txBody>
                    <a:bodyPr/>
                    <a:lstStyle/>
                    <a:p>
                      <a:r>
                        <a:rPr lang="ru-RU" sz="1200" kern="1200" dirty="0">
                          <a:solidFill>
                            <a:schemeClr val="accent1">
                              <a:lumMod val="50000"/>
                            </a:schemeClr>
                          </a:solidFill>
                          <a:effectLst/>
                        </a:rPr>
                        <a:t>Преподавательская надбавка лучшему преподавателю</a:t>
                      </a:r>
                      <a:endParaRPr lang="ru-RU" sz="1200" dirty="0">
                        <a:solidFill>
                          <a:schemeClr val="accent1">
                            <a:lumMod val="50000"/>
                          </a:schemeClr>
                        </a:solidFill>
                      </a:endParaRPr>
                    </a:p>
                  </a:txBody>
                  <a:tcPr>
                    <a:lnL w="12700" cmpd="sng">
                      <a:noFill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200" dirty="0">
                          <a:solidFill>
                            <a:schemeClr val="accent1">
                              <a:lumMod val="50000"/>
                            </a:schemeClr>
                          </a:solidFill>
                          <a:effectLst/>
                        </a:rPr>
                        <a:t>работникам, получившим статус «Лучший преподаватель»</a:t>
                      </a:r>
                      <a:endParaRPr lang="ru-RU" sz="1200" dirty="0">
                        <a:solidFill>
                          <a:schemeClr val="accent1">
                            <a:lumMod val="50000"/>
                          </a:schemeClr>
                        </a:solidFill>
                        <a:effectLst/>
                        <a:latin typeface="+mn-lt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r>
                        <a:rPr lang="ru-RU" sz="1200" kern="1200" dirty="0">
                          <a:solidFill>
                            <a:schemeClr val="accent1">
                              <a:lumMod val="50000"/>
                            </a:schemeClr>
                          </a:solidFill>
                          <a:effectLst/>
                        </a:rPr>
                        <a:t>ППС и </a:t>
                      </a:r>
                      <a:r>
                        <a:rPr lang="ru-RU" sz="1200" kern="1200" dirty="0" err="1">
                          <a:solidFill>
                            <a:schemeClr val="accent1">
                              <a:lumMod val="50000"/>
                            </a:schemeClr>
                          </a:solidFill>
                          <a:effectLst/>
                        </a:rPr>
                        <a:t>тьюторы</a:t>
                      </a:r>
                      <a:endParaRPr lang="ru-RU" sz="1200" dirty="0">
                        <a:solidFill>
                          <a:schemeClr val="accent1">
                            <a:lumMod val="50000"/>
                          </a:schemeClr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3674471869"/>
                  </a:ext>
                </a:extLst>
              </a:tr>
              <a:tr h="781438">
                <a:tc>
                  <a:txBody>
                    <a:bodyPr/>
                    <a:lstStyle/>
                    <a:p>
                      <a:r>
                        <a:rPr lang="ru-RU" sz="1200" kern="1200" dirty="0">
                          <a:solidFill>
                            <a:schemeClr val="accent1">
                              <a:lumMod val="50000"/>
                            </a:schemeClr>
                          </a:solidFill>
                          <a:effectLst/>
                        </a:rPr>
                        <a:t>За защиту диссертаций на соискание ученой степени кандидата/доктора наук</a:t>
                      </a:r>
                      <a:endParaRPr lang="ru-RU" sz="1200" dirty="0">
                        <a:solidFill>
                          <a:schemeClr val="accent1">
                            <a:lumMod val="50000"/>
                          </a:schemeClr>
                        </a:solidFill>
                      </a:endParaRPr>
                    </a:p>
                  </a:txBody>
                  <a:tcPr>
                    <a:lnL w="12700" cmpd="sng">
                      <a:noFill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kern="1200" dirty="0">
                          <a:solidFill>
                            <a:schemeClr val="accent1">
                              <a:lumMod val="50000"/>
                            </a:schemeClr>
                          </a:solidFill>
                          <a:effectLst/>
                        </a:rPr>
                        <a:t>работникам, получившим ученую степень доктора наук в диссертационных советах НИУ ВШЭ</a:t>
                      </a:r>
                      <a:endParaRPr lang="ru-RU" sz="1200" dirty="0">
                        <a:solidFill>
                          <a:schemeClr val="accent1">
                            <a:lumMod val="50000"/>
                          </a:schemeClr>
                        </a:solidFill>
                        <a:effectLst/>
                        <a:latin typeface="+mn-lt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r>
                        <a:rPr lang="ru-RU" sz="1200" dirty="0">
                          <a:solidFill>
                            <a:schemeClr val="accent1">
                              <a:lumMod val="50000"/>
                            </a:schemeClr>
                          </a:solidFill>
                        </a:rPr>
                        <a:t>НПР и другие категории работников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319802525"/>
                  </a:ext>
                </a:extLst>
              </a:tr>
              <a:tr h="781649">
                <a:tc rowSpan="2">
                  <a:txBody>
                    <a:bodyPr/>
                    <a:lstStyle/>
                    <a:p>
                      <a:r>
                        <a:rPr lang="ru-RU" sz="1200" kern="1200" dirty="0">
                          <a:solidFill>
                            <a:schemeClr val="accent1">
                              <a:lumMod val="50000"/>
                            </a:schemeClr>
                          </a:solidFill>
                          <a:effectLst/>
                        </a:rPr>
                        <a:t>За особый статус</a:t>
                      </a:r>
                      <a:endParaRPr lang="ru-RU" sz="1200" dirty="0">
                        <a:solidFill>
                          <a:schemeClr val="accent1">
                            <a:lumMod val="50000"/>
                          </a:schemeClr>
                        </a:solidFill>
                      </a:endParaRPr>
                    </a:p>
                  </a:txBody>
                  <a:tcPr>
                    <a:lnL w="12700" cmpd="sng">
                      <a:noFill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solidFill>
                            <a:schemeClr val="accent1">
                              <a:lumMod val="50000"/>
                            </a:schemeClr>
                          </a:solidFill>
                          <a:effectLst/>
                        </a:rPr>
                        <a:t>работникам, имеющим почетное звание (статус) «Ординарный профессор НИУ ВШЭ», «Заслуженный профессор Высшей школы экономики», «Заслуженный работник Высшей школы экономики»</a:t>
                      </a:r>
                      <a:endParaRPr lang="ru-RU" sz="1200" dirty="0">
                        <a:solidFill>
                          <a:schemeClr val="accent1">
                            <a:lumMod val="50000"/>
                          </a:schemeClr>
                        </a:solidFill>
                        <a:effectLst/>
                        <a:latin typeface="HSE Sans" panose="02000000000000000000" pitchFamily="50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rowSpan="4">
                  <a:txBody>
                    <a:bodyPr/>
                    <a:lstStyle/>
                    <a:p>
                      <a:r>
                        <a:rPr lang="ru-RU" sz="1200" dirty="0">
                          <a:solidFill>
                            <a:schemeClr val="accent1">
                              <a:lumMod val="50000"/>
                            </a:schemeClr>
                          </a:solidFill>
                        </a:rPr>
                        <a:t>Все категории должностей персонала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101422718"/>
                  </a:ext>
                </a:extLst>
              </a:tr>
              <a:tr h="200586">
                <a:tc vMerge="1">
                  <a:txBody>
                    <a:bodyPr/>
                    <a:lstStyle/>
                    <a:p>
                      <a:endParaRPr lang="ru-RU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solidFill>
                            <a:schemeClr val="accent1">
                              <a:lumMod val="50000"/>
                            </a:schemeClr>
                          </a:solidFill>
                          <a:effectLst/>
                        </a:rPr>
                        <a:t>работникам, награжденным медалями и почетными знаками Университета</a:t>
                      </a:r>
                      <a:endParaRPr lang="ru-RU" sz="1200" dirty="0">
                        <a:solidFill>
                          <a:schemeClr val="accent1">
                            <a:lumMod val="50000"/>
                          </a:schemeClr>
                        </a:solidFill>
                        <a:effectLst/>
                        <a:latin typeface="HSE Sans" panose="02000000000000000000" pitchFamily="50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vMerge="1"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59871241"/>
                  </a:ext>
                </a:extLst>
              </a:tr>
              <a:tr h="757824">
                <a:tc>
                  <a:txBody>
                    <a:bodyPr/>
                    <a:lstStyle/>
                    <a:p>
                      <a:r>
                        <a:rPr lang="ru-RU" sz="1200" kern="1200" dirty="0">
                          <a:solidFill>
                            <a:schemeClr val="accent1">
                              <a:lumMod val="50000"/>
                            </a:schemeClr>
                          </a:solidFill>
                          <a:effectLst/>
                        </a:rPr>
                        <a:t>Персональная надбавка за профессионализм</a:t>
                      </a:r>
                      <a:endParaRPr lang="ru-RU" sz="1200" dirty="0">
                        <a:solidFill>
                          <a:schemeClr val="accent1">
                            <a:lumMod val="50000"/>
                          </a:schemeClr>
                        </a:solidFill>
                      </a:endParaRPr>
                    </a:p>
                  </a:txBody>
                  <a:tcPr>
                    <a:lnL w="12700" cmpd="sng">
                      <a:noFill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solidFill>
                            <a:schemeClr val="accent1">
                              <a:lumMod val="50000"/>
                            </a:schemeClr>
                          </a:solidFill>
                          <a:effectLst/>
                        </a:rPr>
                        <a:t>работникам за особый уровень профессиональной подготовки работника, степень самостоятельности и ответственности при выполнении поставленных задач, важность выполняемой работы, профессиональный опыт</a:t>
                      </a:r>
                      <a:endParaRPr lang="ru-RU" sz="1200" dirty="0">
                        <a:solidFill>
                          <a:schemeClr val="accent1">
                            <a:lumMod val="50000"/>
                          </a:schemeClr>
                        </a:solidFill>
                        <a:effectLst/>
                        <a:latin typeface="HSE Sans" panose="02000000000000000000" pitchFamily="50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vMerge="1"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14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940896287"/>
                  </a:ext>
                </a:extLst>
              </a:tr>
              <a:tr h="787990">
                <a:tc>
                  <a:txBody>
                    <a:bodyPr/>
                    <a:lstStyle/>
                    <a:p>
                      <a:r>
                        <a:rPr lang="ru-RU" sz="1200" kern="1200" dirty="0">
                          <a:solidFill>
                            <a:schemeClr val="accent1">
                              <a:lumMod val="50000"/>
                            </a:schemeClr>
                          </a:solidFill>
                          <a:effectLst/>
                        </a:rPr>
                        <a:t>Персональная надбавка</a:t>
                      </a:r>
                      <a:endParaRPr lang="ru-RU" sz="1200" dirty="0">
                        <a:solidFill>
                          <a:schemeClr val="accent1">
                            <a:lumMod val="50000"/>
                          </a:schemeClr>
                        </a:solidFill>
                      </a:endParaRPr>
                    </a:p>
                  </a:txBody>
                  <a:tcPr>
                    <a:lnL w="12700" cmpd="sng">
                      <a:noFill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solidFill>
                            <a:schemeClr val="accent1">
                              <a:lumMod val="50000"/>
                            </a:schemeClr>
                          </a:solidFill>
                          <a:effectLst/>
                        </a:rPr>
                        <a:t>устанавливаемая работнику по решению работодателя в абсолютном выражении или в процентах к должностному окладу работника, в том числе отражающая особый уровень профессиональной подготовки работника, сложность, важность выполняемой работы, степень самостоятельности и ответственности при выполнении поставленных задач, опыт, стаж работы</a:t>
                      </a:r>
                      <a:endParaRPr lang="ru-RU" sz="1200" dirty="0">
                        <a:solidFill>
                          <a:schemeClr val="accent1">
                            <a:lumMod val="50000"/>
                          </a:schemeClr>
                        </a:solidFill>
                        <a:effectLst/>
                        <a:latin typeface="HSE Sans" panose="02000000000000000000" pitchFamily="50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vMerge="1"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14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964068724"/>
                  </a:ext>
                </a:extLst>
              </a:tr>
            </a:tbl>
          </a:graphicData>
        </a:graphic>
      </p:graphicFrame>
      <p:sp>
        <p:nvSpPr>
          <p:cNvPr id="6" name="Номер слайда 2">
            <a:extLst>
              <a:ext uri="{FF2B5EF4-FFF2-40B4-BE49-F238E27FC236}">
                <a16:creationId xmlns:a16="http://schemas.microsoft.com/office/drawing/2014/main" id="{7A6D482B-E49A-4CF0-8504-24038B6E062C}"/>
              </a:ext>
            </a:extLst>
          </p:cNvPr>
          <p:cNvSpPr txBox="1">
            <a:spLocks/>
          </p:cNvSpPr>
          <p:nvPr/>
        </p:nvSpPr>
        <p:spPr>
          <a:xfrm>
            <a:off x="11209577" y="212921"/>
            <a:ext cx="658812" cy="46037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RU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86CB4B4D-7CA3-9044-876B-883B54F8677D}" type="slidenum">
              <a:rPr lang="ru-RU" smtClean="0">
                <a:solidFill>
                  <a:schemeClr val="tx1"/>
                </a:solidFill>
              </a:rPr>
              <a:pPr/>
              <a:t>13</a:t>
            </a:fld>
            <a:endParaRPr lang="ru-RU" dirty="0">
              <a:solidFill>
                <a:schemeClr val="tx1"/>
              </a:solidFill>
            </a:endParaRPr>
          </a:p>
        </p:txBody>
      </p:sp>
      <p:sp>
        <p:nvSpPr>
          <p:cNvPr id="7" name="Очень крутой заголовок…">
            <a:extLst>
              <a:ext uri="{FF2B5EF4-FFF2-40B4-BE49-F238E27FC236}">
                <a16:creationId xmlns:a16="http://schemas.microsoft.com/office/drawing/2014/main" id="{DE401369-7FB5-41DA-ACC1-638A4668429D}"/>
              </a:ext>
            </a:extLst>
          </p:cNvPr>
          <p:cNvSpPr txBox="1"/>
          <p:nvPr/>
        </p:nvSpPr>
        <p:spPr>
          <a:xfrm>
            <a:off x="1032544" y="445292"/>
            <a:ext cx="8125702" cy="42186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28123" tIns="28123" rIns="28123" bIns="28123"/>
          <a:lstStyle/>
          <a:p>
            <a:r>
              <a:rPr lang="ru-RU" sz="2800" b="1" cap="all" dirty="0"/>
              <a:t>Стимулирующие выплаты: выплаты за качество выполняемых работ</a:t>
            </a:r>
            <a:endParaRPr lang="ru-RU" sz="2800" dirty="0"/>
          </a:p>
        </p:txBody>
      </p:sp>
    </p:spTree>
    <p:extLst>
      <p:ext uri="{BB962C8B-B14F-4D97-AF65-F5344CB8AC3E}">
        <p14:creationId xmlns:p14="http://schemas.microsoft.com/office/powerpoint/2010/main" val="988202828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Очень крутой заголовок…"/>
          <p:cNvSpPr txBox="1"/>
          <p:nvPr/>
        </p:nvSpPr>
        <p:spPr>
          <a:xfrm>
            <a:off x="-1545753" y="4201937"/>
            <a:ext cx="8268452" cy="42186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28123" tIns="28123" rIns="28123" bIns="28123"/>
          <a:lstStyle/>
          <a:p>
            <a:pPr algn="l">
              <a:defRPr sz="7000" b="1" cap="all">
                <a:solidFill>
                  <a:srgbClr val="253957"/>
                </a:solidFill>
                <a:latin typeface="+mn-lt"/>
                <a:ea typeface="+mn-ea"/>
                <a:cs typeface="+mn-cs"/>
                <a:sym typeface="Arial Narrow"/>
              </a:defRPr>
            </a:pPr>
            <a:endParaRPr lang="ru-RU" sz="2800" b="1" cap="all" dirty="0"/>
          </a:p>
        </p:txBody>
      </p:sp>
      <p:sp>
        <p:nvSpPr>
          <p:cNvPr id="7" name="Прямоугольник 6"/>
          <p:cNvSpPr/>
          <p:nvPr/>
        </p:nvSpPr>
        <p:spPr>
          <a:xfrm>
            <a:off x="6346133" y="1045869"/>
            <a:ext cx="5424734" cy="2308324"/>
          </a:xfrm>
          <a:prstGeom prst="rect">
            <a:avLst/>
          </a:prstGeom>
          <a:ln>
            <a:solidFill>
              <a:schemeClr val="bg1"/>
            </a:solidFill>
          </a:ln>
        </p:spPr>
        <p:txBody>
          <a:bodyPr wrap="square">
            <a:spAutoFit/>
          </a:bodyPr>
          <a:lstStyle/>
          <a:p>
            <a:pPr marL="179971" indent="-179971">
              <a:buFont typeface="Arial" panose="020B0604020202020204" pitchFamily="34" charset="0"/>
              <a:buChar char="•"/>
            </a:pPr>
            <a:r>
              <a:rPr lang="ru-RU" sz="1200" dirty="0"/>
              <a:t>Выборы лучших преподавателей в конце мая – начале июня</a:t>
            </a:r>
          </a:p>
          <a:p>
            <a:pPr marL="179971" indent="-179971">
              <a:buFont typeface="Arial" panose="020B0604020202020204" pitchFamily="34" charset="0"/>
              <a:buChar char="•"/>
            </a:pPr>
            <a:r>
              <a:rPr lang="ru-RU" sz="1200" dirty="0"/>
              <a:t>Каждый студент указывает не более 4 любимых преподавателей/тьюторов, которые проводили занятия в прошедшем учебном году: 2 лекторов и 2 семинаристов</a:t>
            </a:r>
          </a:p>
          <a:p>
            <a:pPr marL="179971" indent="-179971">
              <a:buFont typeface="Arial" panose="020B0604020202020204" pitchFamily="34" charset="0"/>
              <a:buChar char="•"/>
            </a:pPr>
            <a:r>
              <a:rPr lang="ru-RU" sz="1200" dirty="0"/>
              <a:t>В группу победителей включаются лучшие преподаватели и тьюторы, выбранные выпускниками, и научные руководители студентов – победителей конкурса НИРС</a:t>
            </a:r>
          </a:p>
          <a:p>
            <a:pPr marL="179971" indent="-179971">
              <a:buFont typeface="Arial" panose="020B0604020202020204" pitchFamily="34" charset="0"/>
              <a:buChar char="•"/>
            </a:pPr>
            <a:r>
              <a:rPr lang="ru-RU" sz="1200" dirty="0"/>
              <a:t>Победители, набравшие наибольшее количество голосов, получают надбавки в течение следующего учебного года</a:t>
            </a:r>
          </a:p>
          <a:p>
            <a:pPr marL="179971" indent="-179971">
              <a:buFont typeface="Arial" panose="020B0604020202020204" pitchFamily="34" charset="0"/>
              <a:buChar char="•"/>
            </a:pPr>
            <a:r>
              <a:rPr lang="ru-RU" sz="1200" dirty="0"/>
              <a:t>Надбавка входит в расчет отпускных и командировочных</a:t>
            </a:r>
          </a:p>
          <a:p>
            <a:pPr marL="179971" indent="-179971">
              <a:buFont typeface="Arial" panose="020B0604020202020204" pitchFamily="34" charset="0"/>
              <a:buChar char="•"/>
            </a:pPr>
            <a:r>
              <a:rPr lang="ru-RU" sz="1200" dirty="0"/>
              <a:t>При переходе в другую категорию и изменении условий трудового договора условия выплаты надбавок меняются с даты перехода/внесения изменений</a:t>
            </a:r>
          </a:p>
        </p:txBody>
      </p:sp>
      <p:sp>
        <p:nvSpPr>
          <p:cNvPr id="9" name="Прямоугольник 8"/>
          <p:cNvSpPr/>
          <p:nvPr/>
        </p:nvSpPr>
        <p:spPr>
          <a:xfrm>
            <a:off x="663015" y="1062342"/>
            <a:ext cx="5577243" cy="138499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ru-RU" sz="1200" i="1" dirty="0"/>
              <a:t>Документы: </a:t>
            </a:r>
            <a:endParaRPr lang="ru-RU" sz="1200" dirty="0"/>
          </a:p>
          <a:p>
            <a:pPr algn="just"/>
            <a:r>
              <a:rPr lang="ru-RU" sz="1200" dirty="0"/>
              <a:t>1. </a:t>
            </a:r>
            <a:r>
              <a:rPr lang="ru-RU" sz="1200" dirty="0">
                <a:hlinkClick r:id="rId3"/>
              </a:rPr>
              <a:t>Регламент установления преподавательских надбавок в Национальном исследовательском университете «Высшая школа экономики»</a:t>
            </a:r>
            <a:endParaRPr lang="ru-RU" sz="1200" dirty="0"/>
          </a:p>
          <a:p>
            <a:pPr algn="just"/>
            <a:r>
              <a:rPr lang="ru-RU" sz="1200" dirty="0"/>
              <a:t>2. </a:t>
            </a:r>
            <a:r>
              <a:rPr lang="ru-RU" sz="1200" dirty="0">
                <a:hlinkClick r:id="rId4"/>
              </a:rPr>
              <a:t>Приказ «Об установлении размеров преподавательских надбавок лучшим преподавателям - работникам Национального исследовательского университета «Высшая школа экономики»</a:t>
            </a:r>
            <a:endParaRPr lang="ru-RU" sz="1200" dirty="0"/>
          </a:p>
          <a:p>
            <a:pPr marL="224964" indent="-224964">
              <a:buFont typeface="Arial" panose="020B0604020202020204" pitchFamily="34" charset="0"/>
              <a:buChar char="•"/>
            </a:pPr>
            <a:endParaRPr lang="ru-RU" sz="1200" dirty="0"/>
          </a:p>
        </p:txBody>
      </p:sp>
      <p:graphicFrame>
        <p:nvGraphicFramePr>
          <p:cNvPr id="8" name="Объект 5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490806041"/>
              </p:ext>
            </p:extLst>
          </p:nvPr>
        </p:nvGraphicFramePr>
        <p:xfrm>
          <a:off x="1369272" y="3558565"/>
          <a:ext cx="9453455" cy="2920400"/>
        </p:xfrm>
        <a:graphic>
          <a:graphicData uri="http://schemas.openxmlformats.org/drawingml/2006/table">
            <a:tbl>
              <a:tblPr firstRow="1" bandRow="1">
                <a:tableStyleId>{8799B23B-EC83-4686-B30A-512413B5E67A}</a:tableStyleId>
              </a:tblPr>
              <a:tblGrid>
                <a:gridCol w="7919393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534062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420358">
                <a:tc>
                  <a:txBody>
                    <a:bodyPr/>
                    <a:lstStyle/>
                    <a:p>
                      <a:pPr algn="l"/>
                      <a:r>
                        <a:rPr lang="ru-RU" sz="1400" dirty="0">
                          <a:latin typeface="+mn-lt"/>
                        </a:rPr>
                        <a:t>Категории получателей</a:t>
                      </a:r>
                    </a:p>
                  </a:txBody>
                  <a:tcPr marL="71991" marR="71991" marT="36008" marB="36008">
                    <a:lnL w="12700" cmpd="sng">
                      <a:noFill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ru-RU" sz="1400" dirty="0">
                          <a:latin typeface="+mn-lt"/>
                        </a:rPr>
                        <a:t>Сумма надбавки, рублей в месяц</a:t>
                      </a:r>
                      <a:endParaRPr lang="ru-RU" sz="1400" b="0" dirty="0">
                        <a:latin typeface="+mn-lt"/>
                      </a:endParaRPr>
                    </a:p>
                  </a:txBody>
                  <a:tcPr marL="71991" marR="71991" marT="36008" marB="36008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46187">
                <a:tc>
                  <a:txBody>
                    <a:bodyPr/>
                    <a:lstStyle/>
                    <a:p>
                      <a:pPr algn="l"/>
                      <a:r>
                        <a:rPr lang="ru-RU" sz="1400" dirty="0">
                          <a:latin typeface="+mn-lt"/>
                        </a:rPr>
                        <a:t>Преподаватели, работающие на полную</a:t>
                      </a:r>
                      <a:r>
                        <a:rPr lang="ru-RU" sz="1400" baseline="0" dirty="0">
                          <a:latin typeface="+mn-lt"/>
                        </a:rPr>
                        <a:t> преподавательскую ставку, тьюторы, работающие на полную ставку</a:t>
                      </a:r>
                      <a:endParaRPr lang="ru-RU" sz="1400" dirty="0">
                        <a:latin typeface="+mn-lt"/>
                      </a:endParaRPr>
                    </a:p>
                  </a:txBody>
                  <a:tcPr marL="71991" marR="71991" marT="36008" marB="36008">
                    <a:lnL w="12700" cmpd="sng">
                      <a:noFill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3">
                        <a:lumMod val="20000"/>
                        <a:lumOff val="80000"/>
                        <a:alpha val="1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ru-RU" sz="1400" dirty="0">
                          <a:latin typeface="+mn-lt"/>
                        </a:rPr>
                        <a:t>40 000</a:t>
                      </a:r>
                    </a:p>
                  </a:txBody>
                  <a:tcPr marL="71991" marR="71991" marT="36008" marB="36008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3">
                        <a:lumMod val="20000"/>
                        <a:lumOff val="80000"/>
                        <a:alpha val="1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594530">
                <a:tc>
                  <a:txBody>
                    <a:bodyPr/>
                    <a:lstStyle/>
                    <a:p>
                      <a:pPr algn="l"/>
                      <a:r>
                        <a:rPr lang="ru-RU" sz="1400" dirty="0">
                          <a:latin typeface="+mn-lt"/>
                        </a:rPr>
                        <a:t>Преподаватели, работающие</a:t>
                      </a:r>
                      <a:r>
                        <a:rPr lang="ru-RU" sz="1400" baseline="0" dirty="0">
                          <a:latin typeface="+mn-lt"/>
                        </a:rPr>
                        <a:t> на полную преподавательскую ставку с неполным рабочим днем; тьюторы, работающие на полную ставку с неполным рабочим днем; преподаватели, работающие на условиях совместительства</a:t>
                      </a:r>
                      <a:endParaRPr lang="ru-RU" sz="1400" dirty="0">
                        <a:latin typeface="+mn-lt"/>
                      </a:endParaRPr>
                    </a:p>
                  </a:txBody>
                  <a:tcPr marL="71991" marR="71991" marT="36008" marB="36008">
                    <a:lnL w="12700" cmpd="sng">
                      <a:noFill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ru-RU" sz="1400" dirty="0">
                          <a:latin typeface="+mn-lt"/>
                        </a:rPr>
                        <a:t>20 000</a:t>
                      </a:r>
                    </a:p>
                  </a:txBody>
                  <a:tcPr marL="71991" marR="71991" marT="36008" marB="36008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420358">
                <a:tc>
                  <a:txBody>
                    <a:bodyPr/>
                    <a:lstStyle/>
                    <a:p>
                      <a:pPr marL="0" marR="0" indent="0" algn="l" defTabSz="380985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dirty="0">
                          <a:latin typeface="+mn-lt"/>
                        </a:rPr>
                        <a:t>Преподаватели, работающие на полную преподавательскую</a:t>
                      </a:r>
                      <a:r>
                        <a:rPr lang="ru-RU" sz="1400" baseline="0" dirty="0">
                          <a:latin typeface="+mn-lt"/>
                        </a:rPr>
                        <a:t> ставку, и тьюторы, работающие на полную ставку, ставшие победителями 3 года подряд</a:t>
                      </a:r>
                      <a:endParaRPr lang="ru-RU" sz="1400" dirty="0">
                        <a:latin typeface="+mn-lt"/>
                      </a:endParaRPr>
                    </a:p>
                  </a:txBody>
                  <a:tcPr marL="71991" marR="71991" marT="36008" marB="36008">
                    <a:lnL w="12700" cmpd="sng">
                      <a:noFill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l" defTabSz="380985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dirty="0">
                          <a:latin typeface="+mn-lt"/>
                        </a:rPr>
                        <a:t>90 000</a:t>
                      </a:r>
                    </a:p>
                    <a:p>
                      <a:pPr algn="l"/>
                      <a:endParaRPr lang="ru-RU" sz="1400" dirty="0">
                        <a:latin typeface="+mn-lt"/>
                      </a:endParaRPr>
                    </a:p>
                  </a:txBody>
                  <a:tcPr marL="71991" marR="71991" marT="36008" marB="36008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547553">
                <a:tc>
                  <a:txBody>
                    <a:bodyPr/>
                    <a:lstStyle/>
                    <a:p>
                      <a:pPr marL="0" marR="0" indent="0" algn="l" defTabSz="380985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dirty="0">
                          <a:latin typeface="+mn-lt"/>
                        </a:rPr>
                        <a:t>Преподаватели, работающие на полную преподавательскую</a:t>
                      </a:r>
                      <a:r>
                        <a:rPr lang="ru-RU" sz="1400" baseline="0" dirty="0">
                          <a:latin typeface="+mn-lt"/>
                        </a:rPr>
                        <a:t> ставку с неполным рабочим днем, и тьюторы, работающие на полную ставку с неполным рабочим днем, ставшие победителями 3 года подряд</a:t>
                      </a:r>
                      <a:endParaRPr lang="ru-RU" sz="1400" dirty="0">
                        <a:latin typeface="+mn-lt"/>
                      </a:endParaRPr>
                    </a:p>
                  </a:txBody>
                  <a:tcPr marL="71991" marR="71991" marT="36008" marB="36008">
                    <a:lnL w="12700" cmpd="sng">
                      <a:noFill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indent="0" algn="l" defTabSz="380985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dirty="0">
                          <a:latin typeface="+mn-lt"/>
                        </a:rPr>
                        <a:t>45 000</a:t>
                      </a:r>
                    </a:p>
                  </a:txBody>
                  <a:tcPr marL="71991" marR="71991" marT="36008" marB="36008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</a:tbl>
          </a:graphicData>
        </a:graphic>
      </p:graphicFrame>
      <p:sp>
        <p:nvSpPr>
          <p:cNvPr id="10" name="Номер слайда 2">
            <a:extLst>
              <a:ext uri="{FF2B5EF4-FFF2-40B4-BE49-F238E27FC236}">
                <a16:creationId xmlns:a16="http://schemas.microsoft.com/office/drawing/2014/main" id="{9C2B5CF6-1692-428C-B327-D151971FA8AB}"/>
              </a:ext>
            </a:extLst>
          </p:cNvPr>
          <p:cNvSpPr txBox="1">
            <a:spLocks/>
          </p:cNvSpPr>
          <p:nvPr/>
        </p:nvSpPr>
        <p:spPr>
          <a:xfrm>
            <a:off x="11209577" y="212921"/>
            <a:ext cx="658812" cy="46037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RU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86CB4B4D-7CA3-9044-876B-883B54F8677D}" type="slidenum">
              <a:rPr lang="ru-RU" smtClean="0">
                <a:solidFill>
                  <a:schemeClr val="tx1"/>
                </a:solidFill>
              </a:rPr>
              <a:pPr/>
              <a:t>14</a:t>
            </a:fld>
            <a:endParaRPr lang="ru-RU" dirty="0">
              <a:solidFill>
                <a:schemeClr val="tx1"/>
              </a:solidFill>
            </a:endParaRPr>
          </a:p>
        </p:txBody>
      </p:sp>
      <p:sp>
        <p:nvSpPr>
          <p:cNvPr id="11" name="Прямоугольник 10">
            <a:extLst>
              <a:ext uri="{FF2B5EF4-FFF2-40B4-BE49-F238E27FC236}">
                <a16:creationId xmlns:a16="http://schemas.microsoft.com/office/drawing/2014/main" id="{A2AD7335-7E6D-43A6-B342-35A1577F0571}"/>
              </a:ext>
            </a:extLst>
          </p:cNvPr>
          <p:cNvSpPr/>
          <p:nvPr/>
        </p:nvSpPr>
        <p:spPr>
          <a:xfrm>
            <a:off x="1614436" y="2411734"/>
            <a:ext cx="3952301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ru-RU" sz="1200" dirty="0"/>
              <a:t>Инициатор приказа об установлении надбавки – заместитель проректора Е.А Артюхова</a:t>
            </a:r>
          </a:p>
          <a:p>
            <a:pPr algn="just"/>
            <a:endParaRPr lang="ru-RU" sz="1200" i="1" dirty="0"/>
          </a:p>
          <a:p>
            <a:pPr algn="just"/>
            <a:r>
              <a:rPr lang="ru-RU" sz="1200" i="1" dirty="0"/>
              <a:t>подробнее по ссылке: </a:t>
            </a:r>
            <a:r>
              <a:rPr lang="en-US" sz="1200" dirty="0">
                <a:hlinkClick r:id="rId5"/>
              </a:rPr>
              <a:t>https://www.hse.ru/best</a:t>
            </a:r>
            <a:endParaRPr lang="ru-RU" sz="1200" dirty="0"/>
          </a:p>
        </p:txBody>
      </p:sp>
      <p:sp>
        <p:nvSpPr>
          <p:cNvPr id="5" name="Прямоугольник 4">
            <a:extLst>
              <a:ext uri="{FF2B5EF4-FFF2-40B4-BE49-F238E27FC236}">
                <a16:creationId xmlns:a16="http://schemas.microsoft.com/office/drawing/2014/main" id="{BC320B0F-B9BB-493C-A810-9FD00158B9D1}"/>
              </a:ext>
            </a:extLst>
          </p:cNvPr>
          <p:cNvSpPr/>
          <p:nvPr/>
        </p:nvSpPr>
        <p:spPr>
          <a:xfrm>
            <a:off x="6346133" y="1045869"/>
            <a:ext cx="5424734" cy="2308324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2" name="Прямоугольник 11">
            <a:extLst>
              <a:ext uri="{FF2B5EF4-FFF2-40B4-BE49-F238E27FC236}">
                <a16:creationId xmlns:a16="http://schemas.microsoft.com/office/drawing/2014/main" id="{2845A45D-299C-4B82-85B9-4B86BC214A66}"/>
              </a:ext>
            </a:extLst>
          </p:cNvPr>
          <p:cNvSpPr/>
          <p:nvPr/>
        </p:nvSpPr>
        <p:spPr>
          <a:xfrm>
            <a:off x="654870" y="1078062"/>
            <a:ext cx="5585388" cy="1210899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3" name="Прямоугольник 12">
            <a:extLst>
              <a:ext uri="{FF2B5EF4-FFF2-40B4-BE49-F238E27FC236}">
                <a16:creationId xmlns:a16="http://schemas.microsoft.com/office/drawing/2014/main" id="{6F5225B6-7D79-4E7A-B8DD-7BF53F6DA233}"/>
              </a:ext>
            </a:extLst>
          </p:cNvPr>
          <p:cNvSpPr/>
          <p:nvPr/>
        </p:nvSpPr>
        <p:spPr>
          <a:xfrm>
            <a:off x="1606291" y="2417392"/>
            <a:ext cx="3952301" cy="806956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5" name="Очень крутой заголовок…">
            <a:extLst>
              <a:ext uri="{FF2B5EF4-FFF2-40B4-BE49-F238E27FC236}">
                <a16:creationId xmlns:a16="http://schemas.microsoft.com/office/drawing/2014/main" id="{1C57722A-A44F-4697-9AC1-AA076EED614A}"/>
              </a:ext>
            </a:extLst>
          </p:cNvPr>
          <p:cNvSpPr txBox="1"/>
          <p:nvPr/>
        </p:nvSpPr>
        <p:spPr>
          <a:xfrm>
            <a:off x="1032544" y="445292"/>
            <a:ext cx="8125702" cy="42186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28123" tIns="28123" rIns="28123" bIns="28123"/>
          <a:lstStyle/>
          <a:p>
            <a:r>
              <a:rPr lang="ru-RU" sz="2800" b="1" cap="all" dirty="0"/>
              <a:t>Надбавки лучшим преподавателям </a:t>
            </a:r>
            <a:r>
              <a:rPr lang="ru-RU" sz="2000" b="1" cap="all" dirty="0"/>
              <a:t>(Москва)</a:t>
            </a:r>
            <a:endParaRPr lang="ru-RU" sz="2800" b="1" cap="all" dirty="0"/>
          </a:p>
        </p:txBody>
      </p:sp>
    </p:spTree>
    <p:extLst>
      <p:ext uri="{BB962C8B-B14F-4D97-AF65-F5344CB8AC3E}">
        <p14:creationId xmlns:p14="http://schemas.microsoft.com/office/powerpoint/2010/main" val="1457696580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Очень крутой заголовок…"/>
          <p:cNvSpPr txBox="1"/>
          <p:nvPr/>
        </p:nvSpPr>
        <p:spPr>
          <a:xfrm>
            <a:off x="913508" y="2502921"/>
            <a:ext cx="8722272" cy="42186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28123" tIns="28123" rIns="28123" bIns="28123"/>
          <a:lstStyle/>
          <a:p>
            <a:pPr algn="l">
              <a:defRPr sz="7000" b="1" cap="all">
                <a:solidFill>
                  <a:srgbClr val="253957"/>
                </a:solidFill>
                <a:latin typeface="+mn-lt"/>
                <a:ea typeface="+mn-ea"/>
                <a:cs typeface="+mn-cs"/>
                <a:sym typeface="Arial Narrow"/>
              </a:defRPr>
            </a:pPr>
            <a:endParaRPr lang="ru-RU" sz="2800" b="1" cap="all" dirty="0"/>
          </a:p>
        </p:txBody>
      </p:sp>
      <p:sp>
        <p:nvSpPr>
          <p:cNvPr id="9" name="Прямоугольник 8"/>
          <p:cNvSpPr/>
          <p:nvPr/>
        </p:nvSpPr>
        <p:spPr>
          <a:xfrm>
            <a:off x="1087655" y="960675"/>
            <a:ext cx="10942458" cy="73866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l"/>
            <a:r>
              <a:rPr lang="ru-RU" sz="1400" i="1" dirty="0"/>
              <a:t>Документ:</a:t>
            </a:r>
          </a:p>
          <a:p>
            <a:r>
              <a:rPr lang="ru-RU" sz="1400" dirty="0">
                <a:hlinkClick r:id="rId3"/>
              </a:rPr>
              <a:t>Порядок установления надбавок за защиту диссертаций на соискание ученой степени доктора наук работникам Национального исследовательского университета «Высшая школа экономики»</a:t>
            </a:r>
            <a:endParaRPr lang="ru-RU" sz="1400" dirty="0"/>
          </a:p>
        </p:txBody>
      </p:sp>
      <p:sp>
        <p:nvSpPr>
          <p:cNvPr id="7" name="Номер слайда 2">
            <a:extLst>
              <a:ext uri="{FF2B5EF4-FFF2-40B4-BE49-F238E27FC236}">
                <a16:creationId xmlns:a16="http://schemas.microsoft.com/office/drawing/2014/main" id="{1E3E2EDA-0DAC-4AE2-B138-26C4DF18CBE2}"/>
              </a:ext>
            </a:extLst>
          </p:cNvPr>
          <p:cNvSpPr txBox="1">
            <a:spLocks/>
          </p:cNvSpPr>
          <p:nvPr/>
        </p:nvSpPr>
        <p:spPr>
          <a:xfrm>
            <a:off x="11209577" y="212921"/>
            <a:ext cx="658812" cy="46037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RU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86CB4B4D-7CA3-9044-876B-883B54F8677D}" type="slidenum">
              <a:rPr lang="ru-RU" smtClean="0">
                <a:solidFill>
                  <a:schemeClr val="tx1"/>
                </a:solidFill>
              </a:rPr>
              <a:pPr/>
              <a:t>15</a:t>
            </a:fld>
            <a:endParaRPr lang="ru-RU" dirty="0">
              <a:solidFill>
                <a:schemeClr val="tx1"/>
              </a:solidFill>
            </a:endParaRPr>
          </a:p>
        </p:txBody>
      </p:sp>
      <p:sp>
        <p:nvSpPr>
          <p:cNvPr id="8" name="Очень крутой заголовок…">
            <a:extLst>
              <a:ext uri="{FF2B5EF4-FFF2-40B4-BE49-F238E27FC236}">
                <a16:creationId xmlns:a16="http://schemas.microsoft.com/office/drawing/2014/main" id="{771C8F13-1691-4429-93EE-BE726979D576}"/>
              </a:ext>
            </a:extLst>
          </p:cNvPr>
          <p:cNvSpPr txBox="1"/>
          <p:nvPr/>
        </p:nvSpPr>
        <p:spPr>
          <a:xfrm>
            <a:off x="1032543" y="445292"/>
            <a:ext cx="11297419" cy="42186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28123" tIns="28123" rIns="28123" bIns="28123"/>
          <a:lstStyle/>
          <a:p>
            <a:r>
              <a:rPr lang="ru-RU" sz="2800" b="1" cap="all" dirty="0"/>
              <a:t>Надбавки за защиту докторской диссертации</a:t>
            </a:r>
          </a:p>
        </p:txBody>
      </p:sp>
      <p:graphicFrame>
        <p:nvGraphicFramePr>
          <p:cNvPr id="11" name="Таблица 10">
            <a:extLst>
              <a:ext uri="{FF2B5EF4-FFF2-40B4-BE49-F238E27FC236}">
                <a16:creationId xmlns:a16="http://schemas.microsoft.com/office/drawing/2014/main" id="{A2FEF66F-D27B-40BA-B4D1-052281F69F92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266582365"/>
              </p:ext>
            </p:extLst>
          </p:nvPr>
        </p:nvGraphicFramePr>
        <p:xfrm>
          <a:off x="646359" y="1943791"/>
          <a:ext cx="10942458" cy="4644781"/>
        </p:xfrm>
        <a:graphic>
          <a:graphicData uri="http://schemas.openxmlformats.org/drawingml/2006/table">
            <a:tbl>
              <a:tblPr firstRow="1" bandRow="1">
                <a:tableStyleId>{8799B23B-EC83-4686-B30A-512413B5E67A}</a:tableStyleId>
              </a:tblPr>
              <a:tblGrid>
                <a:gridCol w="1807409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9135049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1433843">
                <a:tc>
                  <a:txBody>
                    <a:bodyPr/>
                    <a:lstStyle/>
                    <a:p>
                      <a:pPr algn="l"/>
                      <a:r>
                        <a:rPr kumimoji="1" lang="ru-RU" sz="1400" b="1" u="none" strike="noStrike" kern="1200" cap="none" spc="0" normalizeH="0" baseline="0" noProof="0" dirty="0">
                          <a:ln>
                            <a:noFill/>
                          </a:ln>
                          <a:effectLst/>
                          <a:uLnTx/>
                          <a:uFillTx/>
                          <a:latin typeface="+mn-lt"/>
                        </a:rPr>
                        <a:t>Предоставляются</a:t>
                      </a:r>
                      <a:endParaRPr lang="ru-RU" sz="1400" b="1" dirty="0">
                        <a:latin typeface="+mn-lt"/>
                      </a:endParaRPr>
                    </a:p>
                  </a:txBody>
                  <a:tcPr marL="71995" marR="71995" marT="35975" marB="35975">
                    <a:lnL w="12700" cmpd="sng">
                      <a:noFill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just"/>
                      <a:r>
                        <a:rPr lang="ru-RU" sz="1400" b="0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Работникам НИУ ВШЭ при одновременном выполнении условий: </a:t>
                      </a:r>
                    </a:p>
                    <a:p>
                      <a:pPr marL="171450" indent="-171450" algn="just">
                        <a:buFont typeface="Arial" panose="020B0604020202020204" pitchFamily="34" charset="0"/>
                        <a:buChar char="•"/>
                      </a:pPr>
                      <a:r>
                        <a:rPr lang="ru-RU" sz="1400" b="0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основным местом работы является НИУ ВШЭ</a:t>
                      </a:r>
                      <a:endParaRPr lang="ru-RU" sz="1400" b="0" kern="1200" baseline="0" dirty="0">
                        <a:solidFill>
                          <a:schemeClr val="tx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171450" marR="0" indent="-171450" algn="just" defTabSz="821531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Char char="•"/>
                        <a:tabLst/>
                      </a:pPr>
                      <a:r>
                        <a:rPr lang="ru-RU" sz="1400" b="0" i="0" u="none" strike="noStrike" kern="1200" cap="none" spc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FillTx/>
                          <a:latin typeface="+mn-lt"/>
                          <a:ea typeface="+mn-ea"/>
                          <a:cs typeface="+mn-cs"/>
                          <a:sym typeface="Helvetica Light"/>
                        </a:rPr>
                        <a:t>диссертация на соискание степени доктора наук защищена работником в диссертационных советах НИУ ВШЭ после 01.01.2020</a:t>
                      </a:r>
                    </a:p>
                    <a:p>
                      <a:pPr marL="0" marR="0" indent="0" algn="just" defTabSz="821531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lang="ru-RU" sz="1400" b="0" i="0" u="none" strike="noStrike" kern="1200" cap="none" spc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FillTx/>
                          <a:latin typeface="+mn-lt"/>
                          <a:ea typeface="+mn-ea"/>
                          <a:cs typeface="+mn-cs"/>
                          <a:sym typeface="Helvetica Light"/>
                        </a:rPr>
                        <a:t>По решению координирующего  проректора может быть установлена работнику НИУ ВШЭ, чьим основным местом работы является НИУ ВШЭ, защитившему диссертацию в диссертационном совете сторонней организации в случае, если в НИУ ВШЭ отсутствует диссертационный совет по соответствующей отрасли науки</a:t>
                      </a:r>
                    </a:p>
                  </a:txBody>
                  <a:tcPr marL="71995" marR="71995" marT="35975" marB="35975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61321">
                <a:tc>
                  <a:txBody>
                    <a:bodyPr/>
                    <a:lstStyle/>
                    <a:p>
                      <a:pPr algn="l"/>
                      <a:r>
                        <a:rPr kumimoji="1" lang="ru-RU" sz="1400" b="1" u="none" strike="noStrike" kern="1200" cap="none" spc="0" normalizeH="0" baseline="0" noProof="0">
                          <a:ln>
                            <a:noFill/>
                          </a:ln>
                          <a:effectLst/>
                          <a:uLnTx/>
                          <a:uFillTx/>
                          <a:latin typeface="+mn-lt"/>
                        </a:rPr>
                        <a:t>Сумма надбавки</a:t>
                      </a:r>
                      <a:endParaRPr lang="ru-RU" sz="1400" b="1" dirty="0">
                        <a:latin typeface="+mn-lt"/>
                      </a:endParaRPr>
                    </a:p>
                  </a:txBody>
                  <a:tcPr marL="71995" marR="71995" marT="35975" marB="35975">
                    <a:lnL w="12700" cmpd="sng">
                      <a:noFill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just"/>
                      <a:r>
                        <a:rPr lang="ru-RU" sz="1400" kern="120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50 000 рублей в месяц</a:t>
                      </a:r>
                      <a:endParaRPr lang="ru-RU" sz="1400" b="0" dirty="0">
                        <a:latin typeface="+mn-lt"/>
                      </a:endParaRPr>
                    </a:p>
                  </a:txBody>
                  <a:tcPr marL="71995" marR="71995" marT="35975" marB="35975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61321">
                <a:tc>
                  <a:txBody>
                    <a:bodyPr/>
                    <a:lstStyle/>
                    <a:p>
                      <a:pPr marL="0" marR="0" indent="0" algn="l" defTabSz="821531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ru-RU" sz="14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  <a:sym typeface="Helvetica Light"/>
                        </a:rPr>
                        <a:t>Начисляются</a:t>
                      </a:r>
                      <a:endParaRPr kumimoji="1" lang="ru-RU" sz="1400" b="1" i="0" u="none" strike="noStrike" kern="1200" cap="none" spc="0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  <a:sym typeface="Helvetica Light"/>
                      </a:endParaRPr>
                    </a:p>
                  </a:txBody>
                  <a:tcPr marL="71995" marR="71995" marT="35975" marB="35975">
                    <a:lnL w="12700" cmpd="sng">
                      <a:noFill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just"/>
                      <a:r>
                        <a:rPr lang="ru-RU" sz="1400" kern="120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Ежемесячно </a:t>
                      </a:r>
                      <a:endParaRPr lang="ru-RU" sz="1400" b="0" dirty="0">
                        <a:latin typeface="+mn-lt"/>
                      </a:endParaRPr>
                    </a:p>
                  </a:txBody>
                  <a:tcPr marL="71995" marR="71995" marT="35975" marB="35975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32190">
                <a:tc>
                  <a:txBody>
                    <a:bodyPr/>
                    <a:lstStyle/>
                    <a:p>
                      <a:pPr algn="l"/>
                      <a:r>
                        <a:rPr kumimoji="1" lang="ru-RU" sz="1400" b="1" u="none" strike="noStrike" kern="1200" cap="none" spc="0" normalizeH="0" baseline="0" noProof="0">
                          <a:ln>
                            <a:noFill/>
                          </a:ln>
                          <a:effectLst/>
                          <a:uLnTx/>
                          <a:uFillTx/>
                          <a:latin typeface="+mn-lt"/>
                        </a:rPr>
                        <a:t>Устанавливаются</a:t>
                      </a:r>
                      <a:endParaRPr lang="ru-RU" sz="1400" b="1" dirty="0">
                        <a:latin typeface="+mn-lt"/>
                      </a:endParaRPr>
                    </a:p>
                  </a:txBody>
                  <a:tcPr marL="71995" marR="71995" marT="35975" marB="35975">
                    <a:lnL w="12700" cmpd="sng">
                      <a:noFill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algn="just" defTabSz="380985" rtl="0" eaLnBrk="1" latinLnBrk="0" hangingPunct="1"/>
                      <a:r>
                        <a:rPr lang="ru-RU" sz="1400" kern="120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На 36 месяцев со дня присуждения работнику ученой степени доктора наук диссертационным советом НИУ ВШЭ</a:t>
                      </a:r>
                      <a:endParaRPr lang="ru-RU" sz="1400" kern="1200" dirty="0">
                        <a:solidFill>
                          <a:schemeClr val="tx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71995" marR="71995" marT="35975" marB="35975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1043002">
                <a:tc>
                  <a:txBody>
                    <a:bodyPr/>
                    <a:lstStyle/>
                    <a:p>
                      <a:pPr algn="l"/>
                      <a:r>
                        <a:rPr kumimoji="1" lang="ru-RU" sz="1400" b="1" u="none" strike="noStrike" kern="1200" cap="none" spc="0" normalizeH="0" baseline="0" noProof="0">
                          <a:ln>
                            <a:noFill/>
                          </a:ln>
                          <a:effectLst/>
                          <a:uLnTx/>
                          <a:uFillTx/>
                          <a:latin typeface="+mn-lt"/>
                        </a:rPr>
                        <a:t>Расчет во время отпуска и командировок</a:t>
                      </a:r>
                      <a:endParaRPr lang="ru-RU" sz="1400" b="1" dirty="0">
                        <a:latin typeface="+mn-lt"/>
                      </a:endParaRPr>
                    </a:p>
                  </a:txBody>
                  <a:tcPr marL="71995" marR="71995" marT="35975" marB="35975">
                    <a:lnL w="12700" cmpd="sng">
                      <a:noFill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just"/>
                      <a:r>
                        <a:rPr lang="ru-RU" sz="1400" b="0" dirty="0">
                          <a:latin typeface="+mn-lt"/>
                        </a:rPr>
                        <a:t>В случае ухода работника в длительный или творческий отпуск, отпуск по беременности и родам или в отпуск по уходу за ребенком, выплата надбавки приостанавливается и возобновляется с даты выхода работника из соответствующего отпуска на основании приказа. Изданию приказа предшествует обращение работника в Управление аспирантуры и докторантуры с письменным заявлением о выплате установленной надбавки. </a:t>
                      </a:r>
                      <a:r>
                        <a:rPr lang="ru-RU" sz="1400" b="0" dirty="0">
                          <a:solidFill>
                            <a:schemeClr val="tx1"/>
                          </a:solidFill>
                          <a:latin typeface="+mn-lt"/>
                        </a:rPr>
                        <a:t>При направлении в командировку или в отпуск надбавка выплачивается</a:t>
                      </a:r>
                      <a:r>
                        <a:rPr lang="ru-RU" sz="1400" b="0" baseline="0" dirty="0">
                          <a:solidFill>
                            <a:schemeClr val="tx1"/>
                          </a:solidFill>
                          <a:latin typeface="+mn-lt"/>
                        </a:rPr>
                        <a:t> в составе расчета за последние 12 месяцев</a:t>
                      </a:r>
                      <a:endParaRPr lang="ru-RU" sz="1400" b="0" dirty="0">
                        <a:solidFill>
                          <a:schemeClr val="tx1"/>
                        </a:solidFill>
                        <a:latin typeface="+mn-lt"/>
                      </a:endParaRPr>
                    </a:p>
                  </a:txBody>
                  <a:tcPr marL="71995" marR="71995" marT="35975" marB="35975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1037751">
                <a:tc>
                  <a:txBody>
                    <a:bodyPr/>
                    <a:lstStyle/>
                    <a:p>
                      <a:pPr algn="l"/>
                      <a:r>
                        <a:rPr lang="ru-RU" sz="1400" b="1" dirty="0"/>
                        <a:t>Инициатор приказа об установлении надбавки</a:t>
                      </a:r>
                      <a:endParaRPr lang="ru-RU" sz="1400" b="1" dirty="0">
                        <a:latin typeface="+mn-lt"/>
                      </a:endParaRPr>
                    </a:p>
                  </a:txBody>
                  <a:tcPr marL="71995" marR="71995" marT="35975" marB="35975">
                    <a:lnL w="12700" cmpd="sng">
                      <a:noFill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ru-RU" sz="1400" dirty="0"/>
                        <a:t>Управление аспирантуры и докторантуры</a:t>
                      </a:r>
                      <a:endParaRPr lang="ru-RU" sz="1400" b="0" dirty="0">
                        <a:solidFill>
                          <a:schemeClr val="tx1"/>
                        </a:solidFill>
                        <a:latin typeface="+mn-lt"/>
                      </a:endParaRPr>
                    </a:p>
                  </a:txBody>
                  <a:tcPr marL="71995" marR="71995" marT="35975" marB="35975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26323216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501241453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Очень крутой заголовок…"/>
          <p:cNvSpPr txBox="1"/>
          <p:nvPr/>
        </p:nvSpPr>
        <p:spPr>
          <a:xfrm>
            <a:off x="-2347099" y="2859056"/>
            <a:ext cx="10595949" cy="42186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28123" tIns="28123" rIns="28123" bIns="28123"/>
          <a:lstStyle/>
          <a:p>
            <a:pPr algn="l">
              <a:defRPr sz="7000" b="1" cap="all">
                <a:solidFill>
                  <a:srgbClr val="253957"/>
                </a:solidFill>
                <a:latin typeface="+mn-lt"/>
                <a:ea typeface="+mn-ea"/>
                <a:cs typeface="+mn-cs"/>
                <a:sym typeface="Arial Narrow"/>
              </a:defRPr>
            </a:pPr>
            <a:endParaRPr lang="ru-RU" sz="2400" b="1" cap="all" dirty="0"/>
          </a:p>
        </p:txBody>
      </p:sp>
      <p:graphicFrame>
        <p:nvGraphicFramePr>
          <p:cNvPr id="10" name="Таблица 9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529962278"/>
              </p:ext>
            </p:extLst>
          </p:nvPr>
        </p:nvGraphicFramePr>
        <p:xfrm>
          <a:off x="1089120" y="1128425"/>
          <a:ext cx="10326441" cy="5421004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2850804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7475637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1344087">
                <a:tc>
                  <a:txBody>
                    <a:bodyPr/>
                    <a:lstStyle/>
                    <a:p>
                      <a:pPr algn="l"/>
                      <a:r>
                        <a:rPr kumimoji="1" lang="ru-RU" sz="1800" b="1" u="none" strike="noStrike" kern="1200" cap="none" spc="0" normalizeH="0" baseline="0" noProof="0" dirty="0">
                          <a:ln>
                            <a:noFill/>
                          </a:ln>
                          <a:effectLst/>
                          <a:uLnTx/>
                          <a:uFillTx/>
                        </a:rPr>
                        <a:t>Предоставляются</a:t>
                      </a:r>
                      <a:endParaRPr lang="ru-RU" sz="1800" b="1" dirty="0">
                        <a:latin typeface="+mn-lt"/>
                      </a:endParaRPr>
                    </a:p>
                  </a:txBody>
                  <a:tcPr marL="71995" marR="71995" marT="35975" marB="35975">
                    <a:lnL w="12700" cmpd="sng">
                      <a:noFill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ru-RU" sz="1800" kern="1200" dirty="0">
                          <a:effectLst/>
                        </a:rPr>
                        <a:t>Работникам НИУ ВШЭ при одновременном выполнении условий: </a:t>
                      </a:r>
                    </a:p>
                    <a:p>
                      <a:pPr marL="171450" indent="-171450" algn="l">
                        <a:buFont typeface="Arial" panose="020B0604020202020204" pitchFamily="34" charset="0"/>
                        <a:buChar char="•"/>
                      </a:pPr>
                      <a:r>
                        <a:rPr lang="ru-RU" sz="1800" kern="1200" dirty="0">
                          <a:effectLst/>
                        </a:rPr>
                        <a:t>основным местом работы является НИУ ВШЭ</a:t>
                      </a:r>
                      <a:endParaRPr lang="ru-RU" sz="1800" kern="1200" baseline="0" dirty="0">
                        <a:effectLst/>
                      </a:endParaRPr>
                    </a:p>
                    <a:p>
                      <a:pPr marL="171450" marR="0" indent="-171450" algn="l" defTabSz="821531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Char char="•"/>
                        <a:tabLst/>
                      </a:pPr>
                      <a:r>
                        <a:rPr lang="ru-RU" sz="1800" u="none" strike="noStrike" kern="1200" cap="none" spc="0" baseline="0" dirty="0">
                          <a:ln>
                            <a:noFill/>
                          </a:ln>
                          <a:effectLst/>
                          <a:uFillTx/>
                          <a:sym typeface="Helvetica Light"/>
                        </a:rPr>
                        <a:t>должность ППС старший преподаватель, доцент, профессор</a:t>
                      </a:r>
                    </a:p>
                    <a:p>
                      <a:pPr marL="171450" marR="0" indent="-171450" algn="l" defTabSz="821531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Char char="•"/>
                        <a:tabLst/>
                      </a:pPr>
                      <a:r>
                        <a:rPr lang="ru-RU" sz="1800" b="0" i="0" u="none" strike="noStrike" kern="1200" cap="none" spc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FillTx/>
                          <a:latin typeface="+mn-lt"/>
                          <a:ea typeface="+mn-ea"/>
                          <a:cs typeface="+mn-cs"/>
                          <a:sym typeface="Helvetica Light"/>
                        </a:rPr>
                        <a:t>в кадровых учетных системах зафиксирована образовательно-методическая траектория</a:t>
                      </a:r>
                    </a:p>
                  </a:txBody>
                  <a:tcPr marL="71995" marR="71995" marT="35975" marB="35975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833249">
                <a:tc>
                  <a:txBody>
                    <a:bodyPr/>
                    <a:lstStyle/>
                    <a:p>
                      <a:pPr algn="l"/>
                      <a:r>
                        <a:rPr kumimoji="1" lang="ru-RU" sz="1800" b="1" u="none" strike="noStrike" kern="1200" cap="none" spc="0" normalizeH="0" baseline="0" noProof="0" dirty="0">
                          <a:ln>
                            <a:noFill/>
                          </a:ln>
                          <a:effectLst/>
                          <a:uLnTx/>
                          <a:uFillTx/>
                        </a:rPr>
                        <a:t>Сумма надбавки и продолжительность выплат</a:t>
                      </a:r>
                      <a:endParaRPr lang="ru-RU" sz="1800" b="1" dirty="0">
                        <a:latin typeface="+mn-lt"/>
                      </a:endParaRPr>
                    </a:p>
                  </a:txBody>
                  <a:tcPr marL="71995" marR="71995" marT="35975" marB="35975">
                    <a:lnL w="12700" cmpd="sng">
                      <a:noFill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ru-RU" sz="1800" kern="1200" dirty="0">
                          <a:effectLst/>
                        </a:rPr>
                        <a:t>Старшие преподаватели</a:t>
                      </a:r>
                      <a:r>
                        <a:rPr lang="ru-RU" sz="1800" kern="1200" baseline="0" dirty="0">
                          <a:effectLst/>
                        </a:rPr>
                        <a:t> – </a:t>
                      </a:r>
                      <a:r>
                        <a:rPr lang="ru-RU" sz="1800" kern="1200" dirty="0">
                          <a:effectLst/>
                        </a:rPr>
                        <a:t>15 000 рублей</a:t>
                      </a:r>
                    </a:p>
                    <a:p>
                      <a:pPr algn="l"/>
                      <a:r>
                        <a:rPr lang="ru-RU" sz="1800" dirty="0"/>
                        <a:t>Доценты – 20 000 рублей </a:t>
                      </a:r>
                    </a:p>
                    <a:p>
                      <a:pPr algn="l"/>
                      <a:r>
                        <a:rPr lang="ru-RU" sz="1800" b="0" dirty="0">
                          <a:latin typeface="+mn-lt"/>
                        </a:rPr>
                        <a:t>Профессора – 30 000 рублей</a:t>
                      </a:r>
                      <a:r>
                        <a:rPr lang="ru-RU" sz="1800" b="0" baseline="0" dirty="0">
                          <a:latin typeface="+mn-lt"/>
                        </a:rPr>
                        <a:t> </a:t>
                      </a:r>
                      <a:endParaRPr lang="ru-RU" sz="1800" b="0" dirty="0">
                        <a:latin typeface="+mn-lt"/>
                      </a:endParaRPr>
                    </a:p>
                  </a:txBody>
                  <a:tcPr marL="71995" marR="71995" marT="35975" marB="35975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22411">
                <a:tc>
                  <a:txBody>
                    <a:bodyPr/>
                    <a:lstStyle/>
                    <a:p>
                      <a:pPr marL="0" marR="0" indent="0" algn="l" defTabSz="821531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ru-RU" sz="1800" b="1" u="none" strike="noStrike" kern="1200" cap="none" spc="0" normalizeH="0" baseline="0" noProof="0" dirty="0">
                          <a:ln>
                            <a:noFill/>
                          </a:ln>
                          <a:effectLst/>
                          <a:uLnTx/>
                          <a:uFillTx/>
                          <a:sym typeface="Helvetica Light"/>
                        </a:rPr>
                        <a:t>Начисляются</a:t>
                      </a:r>
                      <a:endParaRPr kumimoji="1" lang="ru-RU" sz="1800" b="1" i="0" u="none" strike="noStrike" kern="1200" cap="none" spc="0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  <a:sym typeface="Helvetica Light"/>
                      </a:endParaRPr>
                    </a:p>
                  </a:txBody>
                  <a:tcPr marL="71995" marR="71995" marT="35975" marB="35975">
                    <a:lnL w="12700" cmpd="sng">
                      <a:noFill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ru-RU" sz="1800" kern="1200" dirty="0">
                          <a:effectLst/>
                        </a:rPr>
                        <a:t>Ежемесячно </a:t>
                      </a:r>
                      <a:endParaRPr lang="ru-RU" sz="1800" b="0" dirty="0">
                        <a:latin typeface="+mn-lt"/>
                      </a:endParaRPr>
                    </a:p>
                  </a:txBody>
                  <a:tcPr marL="71995" marR="71995" marT="35975" marB="35975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577830">
                <a:tc>
                  <a:txBody>
                    <a:bodyPr/>
                    <a:lstStyle/>
                    <a:p>
                      <a:pPr marL="0" marR="0" indent="0" algn="l" defTabSz="821531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ru-RU" sz="1800" b="1" i="0" u="none" strike="noStrike" kern="1200" cap="none" spc="0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  <a:sym typeface="Helvetica Light"/>
                        </a:rPr>
                        <a:t>Продолжительность выплат</a:t>
                      </a:r>
                    </a:p>
                  </a:txBody>
                  <a:tcPr marL="71995" marR="71995" marT="35975" marB="35975">
                    <a:lnL w="12700" cmpd="sng">
                      <a:noFill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ru-RU" sz="1800" b="0" dirty="0">
                          <a:latin typeface="+mn-lt"/>
                        </a:rPr>
                        <a:t>На срок трудового договора</a:t>
                      </a:r>
                    </a:p>
                  </a:txBody>
                  <a:tcPr marL="71995" marR="71995" marT="35975" marB="35975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2710392951"/>
                  </a:ext>
                </a:extLst>
              </a:tr>
              <a:tr h="1057842">
                <a:tc>
                  <a:txBody>
                    <a:bodyPr/>
                    <a:lstStyle/>
                    <a:p>
                      <a:pPr algn="l"/>
                      <a:r>
                        <a:rPr kumimoji="1" lang="ru-RU" sz="1800" b="1" u="none" strike="noStrike" kern="1200" cap="none" spc="0" normalizeH="0" baseline="0" noProof="0" dirty="0">
                          <a:ln>
                            <a:noFill/>
                          </a:ln>
                          <a:effectLst/>
                          <a:uLnTx/>
                          <a:uFillTx/>
                        </a:rPr>
                        <a:t>Расчет во время отпуска и командировок</a:t>
                      </a:r>
                      <a:endParaRPr lang="ru-RU" sz="1800" b="1" dirty="0">
                        <a:latin typeface="+mn-lt"/>
                      </a:endParaRPr>
                    </a:p>
                  </a:txBody>
                  <a:tcPr marL="71995" marR="71995" marT="35975" marB="35975">
                    <a:lnL w="12700" cmpd="sng">
                      <a:noFill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ru-RU" sz="1800" dirty="0"/>
                        <a:t>При направлении в командировку или в отпуск надбавка выплачивается</a:t>
                      </a:r>
                      <a:r>
                        <a:rPr lang="ru-RU" sz="1800" baseline="0" dirty="0"/>
                        <a:t> в составе расчета за последние 12 месяцев</a:t>
                      </a:r>
                      <a:endParaRPr lang="ru-RU" sz="1800" b="0" dirty="0">
                        <a:solidFill>
                          <a:schemeClr val="tx1"/>
                        </a:solidFill>
                        <a:latin typeface="+mn-lt"/>
                      </a:endParaRPr>
                    </a:p>
                  </a:txBody>
                  <a:tcPr marL="71995" marR="71995" marT="35975" marB="35975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1057842">
                <a:tc>
                  <a:txBody>
                    <a:bodyPr/>
                    <a:lstStyle/>
                    <a:p>
                      <a:pPr algn="l"/>
                      <a:r>
                        <a:rPr lang="ru-RU" sz="1800" b="1" dirty="0"/>
                        <a:t>Инициатор приказа об установлении надбавки</a:t>
                      </a:r>
                      <a:endParaRPr lang="ru-RU" sz="1800" b="1" dirty="0">
                        <a:latin typeface="+mn-lt"/>
                      </a:endParaRPr>
                    </a:p>
                  </a:txBody>
                  <a:tcPr marL="71995" marR="71995" marT="35975" marB="35975">
                    <a:lnL w="12700" cmpd="sng">
                      <a:noFill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ru-RU" sz="1800" dirty="0"/>
                        <a:t>Управление персонала</a:t>
                      </a:r>
                      <a:endParaRPr lang="ru-RU" sz="1800" b="0" dirty="0">
                        <a:solidFill>
                          <a:schemeClr val="tx1"/>
                        </a:solidFill>
                        <a:latin typeface="+mn-lt"/>
                      </a:endParaRPr>
                    </a:p>
                  </a:txBody>
                  <a:tcPr marL="71995" marR="71995" marT="35975" marB="35975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1789552040"/>
                  </a:ext>
                </a:extLst>
              </a:tr>
            </a:tbl>
          </a:graphicData>
        </a:graphic>
      </p:graphicFrame>
      <p:sp>
        <p:nvSpPr>
          <p:cNvPr id="5" name="Номер слайда 2">
            <a:extLst>
              <a:ext uri="{FF2B5EF4-FFF2-40B4-BE49-F238E27FC236}">
                <a16:creationId xmlns:a16="http://schemas.microsoft.com/office/drawing/2014/main" id="{4BFBBED6-394F-40A9-BAD5-5BC8BDC284E9}"/>
              </a:ext>
            </a:extLst>
          </p:cNvPr>
          <p:cNvSpPr txBox="1">
            <a:spLocks/>
          </p:cNvSpPr>
          <p:nvPr/>
        </p:nvSpPr>
        <p:spPr>
          <a:xfrm>
            <a:off x="11209577" y="212921"/>
            <a:ext cx="658812" cy="46037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RU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86CB4B4D-7CA3-9044-876B-883B54F8677D}" type="slidenum">
              <a:rPr lang="ru-RU" smtClean="0">
                <a:solidFill>
                  <a:schemeClr val="tx1"/>
                </a:solidFill>
              </a:rPr>
              <a:pPr/>
              <a:t>16</a:t>
            </a:fld>
            <a:endParaRPr lang="ru-RU" dirty="0">
              <a:solidFill>
                <a:schemeClr val="tx1"/>
              </a:solidFill>
            </a:endParaRPr>
          </a:p>
        </p:txBody>
      </p:sp>
      <p:sp>
        <p:nvSpPr>
          <p:cNvPr id="7" name="Очень крутой заголовок…">
            <a:extLst>
              <a:ext uri="{FF2B5EF4-FFF2-40B4-BE49-F238E27FC236}">
                <a16:creationId xmlns:a16="http://schemas.microsoft.com/office/drawing/2014/main" id="{7EC98556-03C1-4CDC-BDFA-C7D7662FD2B9}"/>
              </a:ext>
            </a:extLst>
          </p:cNvPr>
          <p:cNvSpPr txBox="1"/>
          <p:nvPr/>
        </p:nvSpPr>
        <p:spPr>
          <a:xfrm>
            <a:off x="1032543" y="445292"/>
            <a:ext cx="11297419" cy="42186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28123" tIns="28123" rIns="28123" bIns="28123"/>
          <a:lstStyle/>
          <a:p>
            <a:r>
              <a:rPr lang="ru-RU" sz="2800" b="1" cap="all" dirty="0"/>
              <a:t>Надбавки ППС на образовательно-методической траектории</a:t>
            </a:r>
          </a:p>
        </p:txBody>
      </p:sp>
    </p:spTree>
    <p:extLst>
      <p:ext uri="{BB962C8B-B14F-4D97-AF65-F5344CB8AC3E}">
        <p14:creationId xmlns:p14="http://schemas.microsoft.com/office/powerpoint/2010/main" val="1710806961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" name="Таблица 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968305364"/>
              </p:ext>
            </p:extLst>
          </p:nvPr>
        </p:nvGraphicFramePr>
        <p:xfrm>
          <a:off x="535246" y="1884145"/>
          <a:ext cx="11121507" cy="347472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2879761">
                  <a:extLst>
                    <a:ext uri="{9D8B030D-6E8A-4147-A177-3AD203B41FA5}">
                      <a16:colId xmlns:a16="http://schemas.microsoft.com/office/drawing/2014/main" val="3537981611"/>
                    </a:ext>
                  </a:extLst>
                </a:gridCol>
                <a:gridCol w="6604833">
                  <a:extLst>
                    <a:ext uri="{9D8B030D-6E8A-4147-A177-3AD203B41FA5}">
                      <a16:colId xmlns:a16="http://schemas.microsoft.com/office/drawing/2014/main" val="709098407"/>
                    </a:ext>
                  </a:extLst>
                </a:gridCol>
                <a:gridCol w="1636913">
                  <a:extLst>
                    <a:ext uri="{9D8B030D-6E8A-4147-A177-3AD203B41FA5}">
                      <a16:colId xmlns:a16="http://schemas.microsoft.com/office/drawing/2014/main" val="27294100"/>
                    </a:ext>
                  </a:extLst>
                </a:gridCol>
              </a:tblGrid>
              <a:tr h="0">
                <a:tc>
                  <a:txBody>
                    <a:bodyPr/>
                    <a:lstStyle/>
                    <a:p>
                      <a:pPr algn="ctr"/>
                      <a:r>
                        <a:rPr lang="ru-RU" sz="1800" b="1" dirty="0">
                          <a:solidFill>
                            <a:schemeClr val="accent1">
                              <a:lumMod val="50000"/>
                            </a:schemeClr>
                          </a:solidFill>
                        </a:rPr>
                        <a:t>Подвид стимулирующей</a:t>
                      </a:r>
                      <a:r>
                        <a:rPr lang="ru-RU" sz="1800" b="1" baseline="0" dirty="0">
                          <a:solidFill>
                            <a:schemeClr val="accent1">
                              <a:lumMod val="50000"/>
                            </a:schemeClr>
                          </a:solidFill>
                        </a:rPr>
                        <a:t> выплаты</a:t>
                      </a:r>
                      <a:endParaRPr lang="ru-RU" sz="1800" b="1" dirty="0">
                        <a:solidFill>
                          <a:schemeClr val="accent1">
                            <a:lumMod val="50000"/>
                          </a:schemeClr>
                        </a:solidFill>
                      </a:endParaRPr>
                    </a:p>
                  </a:txBody>
                  <a:tcPr>
                    <a:lnL w="12700" cmpd="sng">
                      <a:noFill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800" b="1" dirty="0">
                          <a:solidFill>
                            <a:schemeClr val="accent1">
                              <a:lumMod val="50000"/>
                            </a:schemeClr>
                          </a:solidFill>
                        </a:rPr>
                        <a:t>Основания</a:t>
                      </a:r>
                      <a:r>
                        <a:rPr lang="ru-RU" sz="1800" b="1" baseline="0" dirty="0">
                          <a:solidFill>
                            <a:schemeClr val="accent1">
                              <a:lumMod val="50000"/>
                            </a:schemeClr>
                          </a:solidFill>
                        </a:rPr>
                        <a:t> (критерии) для назначения</a:t>
                      </a:r>
                      <a:endParaRPr lang="ru-RU" sz="1800" b="1" dirty="0">
                        <a:solidFill>
                          <a:schemeClr val="accent1">
                            <a:lumMod val="50000"/>
                          </a:schemeClr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800" b="1" dirty="0">
                          <a:solidFill>
                            <a:schemeClr val="accent1">
                              <a:lumMod val="50000"/>
                            </a:schemeClr>
                          </a:solidFill>
                        </a:rPr>
                        <a:t>Категории</a:t>
                      </a:r>
                      <a:r>
                        <a:rPr lang="ru-RU" sz="1800" b="1" baseline="0" dirty="0">
                          <a:solidFill>
                            <a:schemeClr val="accent1">
                              <a:lumMod val="50000"/>
                            </a:schemeClr>
                          </a:solidFill>
                        </a:rPr>
                        <a:t> должностей</a:t>
                      </a:r>
                      <a:endParaRPr lang="ru-RU" sz="1800" b="1" dirty="0">
                        <a:solidFill>
                          <a:schemeClr val="accent1">
                            <a:lumMod val="50000"/>
                          </a:schemeClr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1189272923"/>
                  </a:ext>
                </a:extLst>
              </a:tr>
              <a:tr h="447789">
                <a:tc rowSpan="3">
                  <a:txBody>
                    <a:bodyPr/>
                    <a:lstStyle/>
                    <a:p>
                      <a:r>
                        <a:rPr lang="ru-RU" sz="1800" dirty="0">
                          <a:solidFill>
                            <a:schemeClr val="accent1">
                              <a:lumMod val="50000"/>
                            </a:schemeClr>
                          </a:solidFill>
                        </a:rPr>
                        <a:t>Премиальные выплаты по итогам работы</a:t>
                      </a:r>
                    </a:p>
                  </a:txBody>
                  <a:tcPr>
                    <a:lnL w="12700" cmpd="sng">
                      <a:noFill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800" dirty="0">
                          <a:solidFill>
                            <a:schemeClr val="accent1">
                              <a:lumMod val="50000"/>
                            </a:schemeClr>
                          </a:solidFill>
                          <a:effectLst/>
                        </a:rPr>
                        <a:t>за успешное и добросовестное исполнение работником Университета своих должностных обязанностей за период (разовая, за месяц, за квартал, за год)</a:t>
                      </a:r>
                      <a:endParaRPr lang="ru-RU" sz="1800" dirty="0">
                        <a:solidFill>
                          <a:schemeClr val="accent1">
                            <a:lumMod val="50000"/>
                          </a:schemeClr>
                        </a:solidFill>
                        <a:effectLst/>
                        <a:latin typeface="+mn-lt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rowSpan="3">
                  <a:txBody>
                    <a:bodyPr/>
                    <a:lstStyle/>
                    <a:p>
                      <a:r>
                        <a:rPr lang="ru-RU" sz="1800" dirty="0">
                          <a:solidFill>
                            <a:schemeClr val="accent1">
                              <a:lumMod val="50000"/>
                            </a:schemeClr>
                          </a:solidFill>
                        </a:rPr>
                        <a:t>Все категории должностей</a:t>
                      </a:r>
                      <a:r>
                        <a:rPr lang="ru-RU" sz="1800" baseline="0" dirty="0">
                          <a:solidFill>
                            <a:schemeClr val="accent1">
                              <a:lumMod val="50000"/>
                            </a:schemeClr>
                          </a:solidFill>
                        </a:rPr>
                        <a:t> персонала</a:t>
                      </a:r>
                      <a:endParaRPr lang="ru-RU" sz="1800" dirty="0">
                        <a:solidFill>
                          <a:schemeClr val="accent1">
                            <a:lumMod val="50000"/>
                          </a:schemeClr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3674471869"/>
                  </a:ext>
                </a:extLst>
              </a:tr>
              <a:tr h="414669">
                <a:tc vMerge="1">
                  <a:txBody>
                    <a:bodyPr/>
                    <a:lstStyle/>
                    <a:p>
                      <a:endParaRPr lang="ru-RU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800" kern="1200" dirty="0">
                          <a:solidFill>
                            <a:schemeClr val="accent1">
                              <a:lumMod val="50000"/>
                            </a:schemeClr>
                          </a:solidFill>
                          <a:effectLst/>
                        </a:rPr>
                        <a:t>по итогам работы в проекте/мероприятии (реализуемом в рамках гранта, государственного задания, договоров на выполнение научно-исследовательских работ и иных работ (оказание услуг); ином проекте/мероприятии)</a:t>
                      </a:r>
                      <a:endParaRPr lang="ru-RU" sz="1800" kern="1200" dirty="0">
                        <a:solidFill>
                          <a:schemeClr val="accent1">
                            <a:lumMod val="50000"/>
                          </a:schemeClr>
                        </a:solidFill>
                        <a:effectLst/>
                        <a:latin typeface="+mn-lt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vMerge="1">
                  <a:txBody>
                    <a:bodyPr/>
                    <a:lstStyle/>
                    <a:p>
                      <a:endParaRPr lang="ru-RU" sz="14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19802525"/>
                  </a:ext>
                </a:extLst>
              </a:tr>
              <a:tr h="366769">
                <a:tc vMerge="1">
                  <a:txBody>
                    <a:bodyPr/>
                    <a:lstStyle/>
                    <a:p>
                      <a:endParaRPr lang="ru-RU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800" kern="1200" dirty="0">
                          <a:solidFill>
                            <a:schemeClr val="accent1">
                              <a:lumMod val="50000"/>
                            </a:schemeClr>
                          </a:solidFill>
                          <a:effectLst/>
                        </a:rPr>
                        <a:t>за успешное и добросовестное исполнение работником своих должностных обязанностей и в связи с датой образования Университета (структурного подразделения Университета)</a:t>
                      </a:r>
                      <a:endParaRPr lang="ru-RU" sz="1800" kern="1200" dirty="0">
                        <a:solidFill>
                          <a:schemeClr val="accent1">
                            <a:lumMod val="50000"/>
                          </a:schemeClr>
                        </a:solidFill>
                        <a:effectLst/>
                        <a:latin typeface="+mn-lt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vMerge="1">
                  <a:txBody>
                    <a:bodyPr/>
                    <a:lstStyle/>
                    <a:p>
                      <a:endParaRPr lang="ru-RU" sz="14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844016579"/>
                  </a:ext>
                </a:extLst>
              </a:tr>
            </a:tbl>
          </a:graphicData>
        </a:graphic>
      </p:graphicFrame>
      <p:sp>
        <p:nvSpPr>
          <p:cNvPr id="6" name="Номер слайда 2">
            <a:extLst>
              <a:ext uri="{FF2B5EF4-FFF2-40B4-BE49-F238E27FC236}">
                <a16:creationId xmlns:a16="http://schemas.microsoft.com/office/drawing/2014/main" id="{ABDD1529-E7BB-4A35-8DA7-78E2B184C1BA}"/>
              </a:ext>
            </a:extLst>
          </p:cNvPr>
          <p:cNvSpPr txBox="1">
            <a:spLocks/>
          </p:cNvSpPr>
          <p:nvPr/>
        </p:nvSpPr>
        <p:spPr>
          <a:xfrm>
            <a:off x="11209577" y="212921"/>
            <a:ext cx="658812" cy="46037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RU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86CB4B4D-7CA3-9044-876B-883B54F8677D}" type="slidenum">
              <a:rPr lang="ru-RU" smtClean="0">
                <a:solidFill>
                  <a:schemeClr val="tx1"/>
                </a:solidFill>
              </a:rPr>
              <a:pPr/>
              <a:t>17</a:t>
            </a:fld>
            <a:endParaRPr lang="ru-RU" dirty="0">
              <a:solidFill>
                <a:schemeClr val="tx1"/>
              </a:solidFill>
            </a:endParaRPr>
          </a:p>
        </p:txBody>
      </p:sp>
      <p:sp>
        <p:nvSpPr>
          <p:cNvPr id="8" name="Очень крутой заголовок…">
            <a:extLst>
              <a:ext uri="{FF2B5EF4-FFF2-40B4-BE49-F238E27FC236}">
                <a16:creationId xmlns:a16="http://schemas.microsoft.com/office/drawing/2014/main" id="{4940D4B2-FE23-47E8-9056-CD3A53B9CC72}"/>
              </a:ext>
            </a:extLst>
          </p:cNvPr>
          <p:cNvSpPr txBox="1"/>
          <p:nvPr/>
        </p:nvSpPr>
        <p:spPr>
          <a:xfrm>
            <a:off x="1032543" y="445292"/>
            <a:ext cx="9824753" cy="42186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28123" tIns="28123" rIns="28123" bIns="28123"/>
          <a:lstStyle/>
          <a:p>
            <a:r>
              <a:rPr lang="ru-RU" sz="2800" b="1" cap="all" dirty="0"/>
              <a:t>Стимулирующие выплаты: премиальные выплаты</a:t>
            </a:r>
          </a:p>
        </p:txBody>
      </p:sp>
    </p:spTree>
    <p:extLst>
      <p:ext uri="{BB962C8B-B14F-4D97-AF65-F5344CB8AC3E}">
        <p14:creationId xmlns:p14="http://schemas.microsoft.com/office/powerpoint/2010/main" val="3836501691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Номер слайда 2">
            <a:extLst>
              <a:ext uri="{FF2B5EF4-FFF2-40B4-BE49-F238E27FC236}">
                <a16:creationId xmlns:a16="http://schemas.microsoft.com/office/drawing/2014/main" id="{701CCB93-9A29-4B41-87B8-E86603FCB66F}"/>
              </a:ext>
            </a:extLst>
          </p:cNvPr>
          <p:cNvSpPr txBox="1">
            <a:spLocks/>
          </p:cNvSpPr>
          <p:nvPr/>
        </p:nvSpPr>
        <p:spPr>
          <a:xfrm>
            <a:off x="11209577" y="212921"/>
            <a:ext cx="658812" cy="46037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RU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86CB4B4D-7CA3-9044-876B-883B54F8677D}" type="slidenum">
              <a:rPr lang="ru-RU" smtClean="0"/>
              <a:pPr/>
              <a:t>18</a:t>
            </a:fld>
            <a:endParaRPr lang="ru-RU" dirty="0"/>
          </a:p>
        </p:txBody>
      </p:sp>
      <p:sp>
        <p:nvSpPr>
          <p:cNvPr id="6" name="Очень крутой заголовок…">
            <a:extLst>
              <a:ext uri="{FF2B5EF4-FFF2-40B4-BE49-F238E27FC236}">
                <a16:creationId xmlns:a16="http://schemas.microsoft.com/office/drawing/2014/main" id="{251E6CA2-4D2D-4E46-9E7B-245348EFBEC4}"/>
              </a:ext>
            </a:extLst>
          </p:cNvPr>
          <p:cNvSpPr txBox="1"/>
          <p:nvPr/>
        </p:nvSpPr>
        <p:spPr>
          <a:xfrm>
            <a:off x="1032543" y="445292"/>
            <a:ext cx="11297419" cy="42186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28123" tIns="28123" rIns="28123" bIns="28123"/>
          <a:lstStyle/>
          <a:p>
            <a:r>
              <a:rPr lang="ru-RU" sz="2800" b="1" cap="all" dirty="0"/>
              <a:t>Виды отпусков</a:t>
            </a:r>
          </a:p>
        </p:txBody>
      </p:sp>
      <p:graphicFrame>
        <p:nvGraphicFramePr>
          <p:cNvPr id="2" name="Таблица 1">
            <a:extLst>
              <a:ext uri="{FF2B5EF4-FFF2-40B4-BE49-F238E27FC236}">
                <a16:creationId xmlns:a16="http://schemas.microsoft.com/office/drawing/2014/main" id="{3A4B37FB-5DC6-4846-BF73-DCE3E6258BB2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313805945"/>
              </p:ext>
            </p:extLst>
          </p:nvPr>
        </p:nvGraphicFramePr>
        <p:xfrm>
          <a:off x="1000743" y="1126796"/>
          <a:ext cx="10190514" cy="4214839"/>
        </p:xfrm>
        <a:graphic>
          <a:graphicData uri="http://schemas.openxmlformats.org/drawingml/2006/table">
            <a:tbl>
              <a:tblPr firstRow="1" bandRow="1">
                <a:tableStyleId>{F5AB1C69-6EDB-4FF4-983F-18BD219EF322}</a:tableStyleId>
              </a:tblPr>
              <a:tblGrid>
                <a:gridCol w="1937868">
                  <a:extLst>
                    <a:ext uri="{9D8B030D-6E8A-4147-A177-3AD203B41FA5}">
                      <a16:colId xmlns:a16="http://schemas.microsoft.com/office/drawing/2014/main" val="2026987126"/>
                    </a:ext>
                  </a:extLst>
                </a:gridCol>
                <a:gridCol w="8252646">
                  <a:extLst>
                    <a:ext uri="{9D8B030D-6E8A-4147-A177-3AD203B41FA5}">
                      <a16:colId xmlns:a16="http://schemas.microsoft.com/office/drawing/2014/main" val="2184872907"/>
                    </a:ext>
                  </a:extLst>
                </a:gridCol>
              </a:tblGrid>
              <a:tr h="2350487">
                <a:tc>
                  <a:txBody>
                    <a:bodyPr/>
                    <a:lstStyle>
                      <a:lvl1pPr defTabSz="379413" eaLnBrk="0" hangingPunct="0">
                        <a:spcBef>
                          <a:spcPct val="20000"/>
                        </a:spcBef>
                        <a:buFont typeface="Arial" charset="0"/>
                        <a:defRPr kumimoji="1" sz="2200">
                          <a:solidFill>
                            <a:schemeClr val="tx1"/>
                          </a:solidFill>
                          <a:latin typeface="Arial Narrow" pitchFamily="34" charset="0"/>
                          <a:ea typeface="MS PGothic" pitchFamily="34" charset="-128"/>
                        </a:defRPr>
                      </a:lvl1pPr>
                      <a:lvl2pPr marL="742950" indent="-285750" defTabSz="379413" eaLnBrk="0" hangingPunct="0">
                        <a:spcBef>
                          <a:spcPct val="20000"/>
                        </a:spcBef>
                        <a:buFont typeface="Arial" charset="0"/>
                        <a:defRPr kumimoji="1" sz="2100">
                          <a:solidFill>
                            <a:schemeClr val="tx1"/>
                          </a:solidFill>
                          <a:latin typeface="Arial Narrow" pitchFamily="34" charset="0"/>
                          <a:ea typeface="MS PGothic" pitchFamily="34" charset="-128"/>
                        </a:defRPr>
                      </a:lvl2pPr>
                      <a:lvl3pPr marL="1143000" indent="-228600" defTabSz="379413" eaLnBrk="0" hangingPunct="0">
                        <a:spcBef>
                          <a:spcPct val="20000"/>
                        </a:spcBef>
                        <a:buFont typeface="Arial" charset="0"/>
                        <a:defRPr kumimoji="1">
                          <a:solidFill>
                            <a:schemeClr val="tx1"/>
                          </a:solidFill>
                          <a:latin typeface="Arial Narrow" pitchFamily="34" charset="0"/>
                          <a:ea typeface="MS PGothic" pitchFamily="34" charset="-128"/>
                        </a:defRPr>
                      </a:lvl3pPr>
                      <a:lvl4pPr marL="1600200" indent="-228600" defTabSz="379413" eaLnBrk="0" hangingPunct="0">
                        <a:spcBef>
                          <a:spcPct val="20000"/>
                        </a:spcBef>
                        <a:buFont typeface="Arial" charset="0"/>
                        <a:defRPr kumimoji="1" sz="1400">
                          <a:solidFill>
                            <a:schemeClr val="tx1"/>
                          </a:solidFill>
                          <a:latin typeface="Arial Narrow" pitchFamily="34" charset="0"/>
                          <a:ea typeface="MS PGothic" pitchFamily="34" charset="-128"/>
                        </a:defRPr>
                      </a:lvl4pPr>
                      <a:lvl5pPr marL="2057400" indent="-228600" defTabSz="379413" eaLnBrk="0" hangingPunct="0">
                        <a:spcBef>
                          <a:spcPct val="20000"/>
                        </a:spcBef>
                        <a:buFont typeface="Arial" charset="0"/>
                        <a:defRPr kumimoji="1" sz="1400">
                          <a:solidFill>
                            <a:schemeClr val="tx1"/>
                          </a:solidFill>
                          <a:latin typeface="Arial Narrow" pitchFamily="34" charset="0"/>
                          <a:ea typeface="MS PGothic" pitchFamily="34" charset="-128"/>
                        </a:defRPr>
                      </a:lvl5pPr>
                      <a:lvl6pPr marL="2514600" indent="-228600" defTabSz="379413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charset="0"/>
                        <a:defRPr kumimoji="1" sz="1400">
                          <a:solidFill>
                            <a:schemeClr val="tx1"/>
                          </a:solidFill>
                          <a:latin typeface="Arial Narrow" pitchFamily="34" charset="0"/>
                          <a:ea typeface="MS PGothic" pitchFamily="34" charset="-128"/>
                        </a:defRPr>
                      </a:lvl6pPr>
                      <a:lvl7pPr marL="2971800" indent="-228600" defTabSz="379413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charset="0"/>
                        <a:defRPr kumimoji="1" sz="1400">
                          <a:solidFill>
                            <a:schemeClr val="tx1"/>
                          </a:solidFill>
                          <a:latin typeface="Arial Narrow" pitchFamily="34" charset="0"/>
                          <a:ea typeface="MS PGothic" pitchFamily="34" charset="-128"/>
                        </a:defRPr>
                      </a:lvl7pPr>
                      <a:lvl8pPr marL="3429000" indent="-228600" defTabSz="379413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charset="0"/>
                        <a:defRPr kumimoji="1" sz="1400">
                          <a:solidFill>
                            <a:schemeClr val="tx1"/>
                          </a:solidFill>
                          <a:latin typeface="Arial Narrow" pitchFamily="34" charset="0"/>
                          <a:ea typeface="MS PGothic" pitchFamily="34" charset="-128"/>
                        </a:defRPr>
                      </a:lvl8pPr>
                      <a:lvl9pPr marL="3886200" indent="-228600" defTabSz="379413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charset="0"/>
                        <a:defRPr kumimoji="1" sz="1400">
                          <a:solidFill>
                            <a:schemeClr val="tx1"/>
                          </a:solidFill>
                          <a:latin typeface="Arial Narrow" pitchFamily="34" charset="0"/>
                          <a:ea typeface="MS PGothic" pitchFamily="34" charset="-128"/>
                        </a:defRPr>
                      </a:lvl9pPr>
                    </a:lstStyle>
                    <a:p>
                      <a:pPr marL="0" marR="0" lvl="0" indent="0" algn="l" defTabSz="379413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altLang="ru-RU" sz="1200" b="1" u="none" strike="noStrike" cap="none" normalizeH="0" baseline="0" dirty="0">
                        <a:ln>
                          <a:noFill/>
                        </a:ln>
                        <a:effectLst/>
                        <a:latin typeface="+mn-lt"/>
                      </a:endParaRPr>
                    </a:p>
                    <a:p>
                      <a:pPr marL="0" marR="0" lvl="0" indent="0" algn="l" defTabSz="379413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altLang="ru-RU" sz="1200" b="1" u="none" strike="noStrike" cap="none" normalizeH="0" baseline="0" dirty="0">
                        <a:ln>
                          <a:noFill/>
                        </a:ln>
                        <a:effectLst/>
                        <a:latin typeface="+mn-lt"/>
                      </a:endParaRPr>
                    </a:p>
                    <a:p>
                      <a:pPr marL="0" marR="0" lvl="0" indent="0" algn="l" defTabSz="379413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1200" b="1" u="none" strike="noStrike" cap="none" normalizeH="0" baseline="0" dirty="0">
                          <a:ln>
                            <a:noFill/>
                          </a:ln>
                          <a:effectLst/>
                          <a:latin typeface="+mn-lt"/>
                        </a:rPr>
                        <a:t>Ежегодный оплачиваемый отпуск</a:t>
                      </a:r>
                      <a:endParaRPr kumimoji="0" lang="ru-RU" altLang="ru-RU" sz="1200" b="1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n-lt"/>
                        <a:cs typeface="Arial" charset="0"/>
                      </a:endParaRPr>
                    </a:p>
                  </a:txBody>
                  <a:tcPr marL="72015" marR="72015" marT="35968" marB="35968" horzOverflow="overflow">
                    <a:lnL w="12700" cmpd="sng">
                      <a:noFill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 defTabSz="379413" eaLnBrk="0" hangingPunct="0">
                        <a:spcBef>
                          <a:spcPct val="20000"/>
                        </a:spcBef>
                        <a:buFont typeface="Arial" charset="0"/>
                        <a:defRPr kumimoji="1" sz="2200">
                          <a:solidFill>
                            <a:schemeClr val="tx1"/>
                          </a:solidFill>
                          <a:latin typeface="Arial Narrow" pitchFamily="34" charset="0"/>
                          <a:ea typeface="MS PGothic" pitchFamily="34" charset="-128"/>
                        </a:defRPr>
                      </a:lvl1pPr>
                      <a:lvl2pPr marL="742950" indent="-285750" defTabSz="379413" eaLnBrk="0" hangingPunct="0">
                        <a:spcBef>
                          <a:spcPct val="20000"/>
                        </a:spcBef>
                        <a:buFont typeface="Arial" charset="0"/>
                        <a:defRPr kumimoji="1" sz="2100">
                          <a:solidFill>
                            <a:schemeClr val="tx1"/>
                          </a:solidFill>
                          <a:latin typeface="Arial Narrow" pitchFamily="34" charset="0"/>
                          <a:ea typeface="MS PGothic" pitchFamily="34" charset="-128"/>
                        </a:defRPr>
                      </a:lvl2pPr>
                      <a:lvl3pPr marL="1143000" indent="-228600" defTabSz="379413" eaLnBrk="0" hangingPunct="0">
                        <a:spcBef>
                          <a:spcPct val="20000"/>
                        </a:spcBef>
                        <a:buFont typeface="Arial" charset="0"/>
                        <a:defRPr kumimoji="1">
                          <a:solidFill>
                            <a:schemeClr val="tx1"/>
                          </a:solidFill>
                          <a:latin typeface="Arial Narrow" pitchFamily="34" charset="0"/>
                          <a:ea typeface="MS PGothic" pitchFamily="34" charset="-128"/>
                        </a:defRPr>
                      </a:lvl3pPr>
                      <a:lvl4pPr marL="1600200" indent="-228600" defTabSz="379413" eaLnBrk="0" hangingPunct="0">
                        <a:spcBef>
                          <a:spcPct val="20000"/>
                        </a:spcBef>
                        <a:buFont typeface="Arial" charset="0"/>
                        <a:defRPr kumimoji="1" sz="1400">
                          <a:solidFill>
                            <a:schemeClr val="tx1"/>
                          </a:solidFill>
                          <a:latin typeface="Arial Narrow" pitchFamily="34" charset="0"/>
                          <a:ea typeface="MS PGothic" pitchFamily="34" charset="-128"/>
                        </a:defRPr>
                      </a:lvl4pPr>
                      <a:lvl5pPr marL="2057400" indent="-228600" defTabSz="379413" eaLnBrk="0" hangingPunct="0">
                        <a:spcBef>
                          <a:spcPct val="20000"/>
                        </a:spcBef>
                        <a:buFont typeface="Arial" charset="0"/>
                        <a:defRPr kumimoji="1" sz="1400">
                          <a:solidFill>
                            <a:schemeClr val="tx1"/>
                          </a:solidFill>
                          <a:latin typeface="Arial Narrow" pitchFamily="34" charset="0"/>
                          <a:ea typeface="MS PGothic" pitchFamily="34" charset="-128"/>
                        </a:defRPr>
                      </a:lvl5pPr>
                      <a:lvl6pPr marL="2514600" indent="-228600" defTabSz="379413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charset="0"/>
                        <a:defRPr kumimoji="1" sz="1400">
                          <a:solidFill>
                            <a:schemeClr val="tx1"/>
                          </a:solidFill>
                          <a:latin typeface="Arial Narrow" pitchFamily="34" charset="0"/>
                          <a:ea typeface="MS PGothic" pitchFamily="34" charset="-128"/>
                        </a:defRPr>
                      </a:lvl6pPr>
                      <a:lvl7pPr marL="2971800" indent="-228600" defTabSz="379413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charset="0"/>
                        <a:defRPr kumimoji="1" sz="1400">
                          <a:solidFill>
                            <a:schemeClr val="tx1"/>
                          </a:solidFill>
                          <a:latin typeface="Arial Narrow" pitchFamily="34" charset="0"/>
                          <a:ea typeface="MS PGothic" pitchFamily="34" charset="-128"/>
                        </a:defRPr>
                      </a:lvl7pPr>
                      <a:lvl8pPr marL="3429000" indent="-228600" defTabSz="379413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charset="0"/>
                        <a:defRPr kumimoji="1" sz="1400">
                          <a:solidFill>
                            <a:schemeClr val="tx1"/>
                          </a:solidFill>
                          <a:latin typeface="Arial Narrow" pitchFamily="34" charset="0"/>
                          <a:ea typeface="MS PGothic" pitchFamily="34" charset="-128"/>
                        </a:defRPr>
                      </a:lvl8pPr>
                      <a:lvl9pPr marL="3886200" indent="-228600" defTabSz="379413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charset="0"/>
                        <a:defRPr kumimoji="1" sz="1400">
                          <a:solidFill>
                            <a:schemeClr val="tx1"/>
                          </a:solidFill>
                          <a:latin typeface="Arial Narrow" pitchFamily="34" charset="0"/>
                          <a:ea typeface="MS PGothic" pitchFamily="34" charset="-128"/>
                        </a:defRPr>
                      </a:lvl9pPr>
                    </a:lstStyle>
                    <a:p>
                      <a:pPr marL="0" marR="0" lvl="0" indent="0" algn="just" defTabSz="379413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ru-RU" altLang="ru-RU" sz="1200" b="0" u="none" strike="noStrike" cap="none" normalizeH="0" baseline="0" dirty="0">
                          <a:ln>
                            <a:noFill/>
                          </a:ln>
                          <a:effectLst/>
                          <a:latin typeface="+mn-lt"/>
                        </a:rPr>
                        <a:t>ППС – 56 дней, НС – 28 дней. За каждый отработанный месяц ППС полагается 4,66 дня отпуска, НС – 2,33 дня</a:t>
                      </a:r>
                    </a:p>
                    <a:p>
                      <a:pPr marL="0" marR="0" lvl="0" indent="0" algn="just" defTabSz="379413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Char char="•"/>
                        <a:tabLst/>
                      </a:pPr>
                      <a:endParaRPr kumimoji="0" lang="ru-RU" altLang="ru-RU" sz="1200" b="0" u="none" strike="noStrike" cap="none" normalizeH="0" baseline="0" dirty="0">
                        <a:ln>
                          <a:noFill/>
                        </a:ln>
                        <a:effectLst/>
                        <a:latin typeface="+mn-lt"/>
                      </a:endParaRPr>
                    </a:p>
                    <a:p>
                      <a:pPr marL="0" marR="0" lvl="0" indent="0" algn="just" defTabSz="379413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ru-RU" altLang="ru-RU" sz="1200" b="0" u="none" strike="noStrike" cap="none" normalizeH="0" baseline="0" dirty="0">
                          <a:ln>
                            <a:noFill/>
                          </a:ln>
                          <a:effectLst/>
                          <a:latin typeface="+mn-lt"/>
                        </a:rPr>
                        <a:t>За дни нахождения в отпуске расчет производится исходя из  количества дней нахождения в отпуске, умноженных на среднедневную заработную плату.</a:t>
                      </a:r>
                    </a:p>
                    <a:p>
                      <a:pPr marL="0" marR="0" lvl="0" indent="0" algn="just" defTabSz="379413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endParaRPr kumimoji="0" lang="ru-RU" altLang="ru-RU" sz="1200" b="0" u="none" strike="noStrike" cap="none" normalizeH="0" baseline="0" dirty="0">
                        <a:ln>
                          <a:noFill/>
                        </a:ln>
                        <a:effectLst/>
                        <a:latin typeface="+mn-lt"/>
                      </a:endParaRPr>
                    </a:p>
                    <a:p>
                      <a:pPr marL="0" marR="0" lvl="0" indent="0" algn="just" defTabSz="379413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ru-RU" altLang="ru-RU" sz="1200" b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В расчёт средней заработной платы включаются оплата труда и стимулирующие выплаты за последние 12 месяцев. Для определения среднего размера оплаты в месяц общий объем средств делим на 12, полученную сумму делим на 29,3 (средний размер календарных дней в месяце) и получаем сумму заработка в день. Эту сумму умножаем на количество календарных дней отпуска.</a:t>
                      </a:r>
                    </a:p>
                    <a:p>
                      <a:pPr marL="0" marR="0" lvl="0" indent="0" algn="just" defTabSz="379413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endParaRPr kumimoji="0" lang="ru-RU" altLang="ru-RU" sz="1200" b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n-lt"/>
                      </a:endParaRPr>
                    </a:p>
                    <a:p>
                      <a:pPr marL="0" marR="0" lvl="0" indent="0" algn="just" defTabSz="379413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ru-RU" altLang="ru-RU" sz="1200" b="0" u="none" strike="noStrike" cap="none" normalizeH="0" baseline="0" dirty="0">
                          <a:ln>
                            <a:noFill/>
                          </a:ln>
                          <a:effectLst/>
                          <a:latin typeface="+mn-lt"/>
                        </a:rPr>
                        <a:t>Не включаются: вознаграждение по договорам ГПХ, выплаты во время нетрудоспособности, материальная помощь, компенсация на питание, на транспортные расходы, разовые премии (юбилейные).</a:t>
                      </a:r>
                      <a:endParaRPr kumimoji="0" lang="ru-RU" altLang="ru-RU" sz="12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n-lt"/>
                        <a:cs typeface="Arial" charset="0"/>
                      </a:endParaRPr>
                    </a:p>
                  </a:txBody>
                  <a:tcPr marL="72015" marR="72015" marT="35968" marB="35968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068780379"/>
                  </a:ext>
                </a:extLst>
              </a:tr>
              <a:tr h="1068404">
                <a:tc>
                  <a:txBody>
                    <a:bodyPr/>
                    <a:lstStyle>
                      <a:lvl1pPr defTabSz="457200" eaLnBrk="0" hangingPunct="0">
                        <a:spcBef>
                          <a:spcPct val="20000"/>
                        </a:spcBef>
                        <a:buFont typeface="Arial" charset="0"/>
                        <a:defRPr kumimoji="1" sz="2200">
                          <a:solidFill>
                            <a:schemeClr val="tx1"/>
                          </a:solidFill>
                          <a:latin typeface="Arial Narrow" pitchFamily="34" charset="0"/>
                          <a:ea typeface="MS PGothic" pitchFamily="34" charset="-128"/>
                        </a:defRPr>
                      </a:lvl1pPr>
                      <a:lvl2pPr marL="742950" indent="-285750" defTabSz="457200" eaLnBrk="0" hangingPunct="0">
                        <a:spcBef>
                          <a:spcPct val="20000"/>
                        </a:spcBef>
                        <a:buFont typeface="Arial" charset="0"/>
                        <a:defRPr kumimoji="1" sz="2100">
                          <a:solidFill>
                            <a:schemeClr val="tx1"/>
                          </a:solidFill>
                          <a:latin typeface="Arial Narrow" pitchFamily="34" charset="0"/>
                          <a:ea typeface="MS PGothic" pitchFamily="34" charset="-128"/>
                        </a:defRPr>
                      </a:lvl2pPr>
                      <a:lvl3pPr marL="1143000" indent="-228600" defTabSz="457200" eaLnBrk="0" hangingPunct="0">
                        <a:spcBef>
                          <a:spcPct val="20000"/>
                        </a:spcBef>
                        <a:buFont typeface="Arial" charset="0"/>
                        <a:defRPr kumimoji="1">
                          <a:solidFill>
                            <a:schemeClr val="tx1"/>
                          </a:solidFill>
                          <a:latin typeface="Arial Narrow" pitchFamily="34" charset="0"/>
                          <a:ea typeface="MS PGothic" pitchFamily="34" charset="-128"/>
                        </a:defRPr>
                      </a:lvl3pPr>
                      <a:lvl4pPr marL="1600200" indent="-228600" defTabSz="457200" eaLnBrk="0" hangingPunct="0">
                        <a:spcBef>
                          <a:spcPct val="20000"/>
                        </a:spcBef>
                        <a:buFont typeface="Arial" charset="0"/>
                        <a:defRPr kumimoji="1" sz="1400">
                          <a:solidFill>
                            <a:schemeClr val="tx1"/>
                          </a:solidFill>
                          <a:latin typeface="Arial Narrow" pitchFamily="34" charset="0"/>
                          <a:ea typeface="MS PGothic" pitchFamily="34" charset="-128"/>
                        </a:defRPr>
                      </a:lvl4pPr>
                      <a:lvl5pPr marL="2057400" indent="-228600" defTabSz="457200" eaLnBrk="0" hangingPunct="0">
                        <a:spcBef>
                          <a:spcPct val="20000"/>
                        </a:spcBef>
                        <a:buFont typeface="Arial" charset="0"/>
                        <a:defRPr kumimoji="1" sz="1400">
                          <a:solidFill>
                            <a:schemeClr val="tx1"/>
                          </a:solidFill>
                          <a:latin typeface="Arial Narrow" pitchFamily="34" charset="0"/>
                          <a:ea typeface="MS PGothic" pitchFamily="34" charset="-128"/>
                        </a:defRPr>
                      </a:lvl5pPr>
                      <a:lvl6pPr marL="2514600" indent="-228600" defTabSz="4572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charset="0"/>
                        <a:defRPr kumimoji="1" sz="1400">
                          <a:solidFill>
                            <a:schemeClr val="tx1"/>
                          </a:solidFill>
                          <a:latin typeface="Arial Narrow" pitchFamily="34" charset="0"/>
                          <a:ea typeface="MS PGothic" pitchFamily="34" charset="-128"/>
                        </a:defRPr>
                      </a:lvl6pPr>
                      <a:lvl7pPr marL="2971800" indent="-228600" defTabSz="4572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charset="0"/>
                        <a:defRPr kumimoji="1" sz="1400">
                          <a:solidFill>
                            <a:schemeClr val="tx1"/>
                          </a:solidFill>
                          <a:latin typeface="Arial Narrow" pitchFamily="34" charset="0"/>
                          <a:ea typeface="MS PGothic" pitchFamily="34" charset="-128"/>
                        </a:defRPr>
                      </a:lvl7pPr>
                      <a:lvl8pPr marL="3429000" indent="-228600" defTabSz="4572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charset="0"/>
                        <a:defRPr kumimoji="1" sz="1400">
                          <a:solidFill>
                            <a:schemeClr val="tx1"/>
                          </a:solidFill>
                          <a:latin typeface="Arial Narrow" pitchFamily="34" charset="0"/>
                          <a:ea typeface="MS PGothic" pitchFamily="34" charset="-128"/>
                        </a:defRPr>
                      </a:lvl8pPr>
                      <a:lvl9pPr marL="3886200" indent="-228600" defTabSz="4572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charset="0"/>
                        <a:defRPr kumimoji="1" sz="1400">
                          <a:solidFill>
                            <a:schemeClr val="tx1"/>
                          </a:solidFill>
                          <a:latin typeface="Arial Narrow" pitchFamily="34" charset="0"/>
                          <a:ea typeface="MS PGothic" pitchFamily="34" charset="-128"/>
                        </a:defRPr>
                      </a:lvl9pPr>
                    </a:lstStyle>
                    <a:p>
                      <a:pPr marL="0" marR="0" lvl="0" indent="0" algn="l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1200" b="1" u="none" strike="noStrike" cap="none" normalizeH="0" baseline="0" dirty="0">
                          <a:ln>
                            <a:noFill/>
                          </a:ln>
                          <a:effectLst/>
                          <a:latin typeface="+mn-lt"/>
                        </a:rPr>
                        <a:t>Отпуск по беременности и родам,</a:t>
                      </a:r>
                    </a:p>
                    <a:p>
                      <a:pPr marL="0" marR="0" lvl="0" indent="0" algn="l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1200" b="1" u="none" strike="noStrike" cap="none" normalizeH="0" baseline="0" dirty="0">
                          <a:ln>
                            <a:noFill/>
                          </a:ln>
                          <a:effectLst/>
                          <a:latin typeface="+mn-lt"/>
                        </a:rPr>
                        <a:t>по уходу за ребенком</a:t>
                      </a:r>
                      <a:endParaRPr kumimoji="0" lang="ru-RU" altLang="ru-RU" sz="1200" b="1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n-lt"/>
                        <a:cs typeface="Arial" charset="0"/>
                      </a:endParaRPr>
                    </a:p>
                  </a:txBody>
                  <a:tcPr marL="72015" marR="72015" marT="35968" marB="35968" horzOverflow="overflow">
                    <a:lnL w="12700" cmpd="sng">
                      <a:noFill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 defTabSz="457200" eaLnBrk="0" hangingPunct="0">
                        <a:spcBef>
                          <a:spcPct val="20000"/>
                        </a:spcBef>
                        <a:buFont typeface="Arial" charset="0"/>
                        <a:defRPr kumimoji="1" sz="2200">
                          <a:solidFill>
                            <a:schemeClr val="tx1"/>
                          </a:solidFill>
                          <a:latin typeface="Arial Narrow" pitchFamily="34" charset="0"/>
                          <a:ea typeface="MS PGothic" pitchFamily="34" charset="-128"/>
                        </a:defRPr>
                      </a:lvl1pPr>
                      <a:lvl2pPr marL="742950" indent="-285750" defTabSz="457200" eaLnBrk="0" hangingPunct="0">
                        <a:spcBef>
                          <a:spcPct val="20000"/>
                        </a:spcBef>
                        <a:buFont typeface="Arial" charset="0"/>
                        <a:defRPr kumimoji="1" sz="2100">
                          <a:solidFill>
                            <a:schemeClr val="tx1"/>
                          </a:solidFill>
                          <a:latin typeface="Arial Narrow" pitchFamily="34" charset="0"/>
                          <a:ea typeface="MS PGothic" pitchFamily="34" charset="-128"/>
                        </a:defRPr>
                      </a:lvl2pPr>
                      <a:lvl3pPr marL="1143000" indent="-228600" defTabSz="457200" eaLnBrk="0" hangingPunct="0">
                        <a:spcBef>
                          <a:spcPct val="20000"/>
                        </a:spcBef>
                        <a:buFont typeface="Arial" charset="0"/>
                        <a:defRPr kumimoji="1">
                          <a:solidFill>
                            <a:schemeClr val="tx1"/>
                          </a:solidFill>
                          <a:latin typeface="Arial Narrow" pitchFamily="34" charset="0"/>
                          <a:ea typeface="MS PGothic" pitchFamily="34" charset="-128"/>
                        </a:defRPr>
                      </a:lvl3pPr>
                      <a:lvl4pPr marL="1600200" indent="-228600" defTabSz="457200" eaLnBrk="0" hangingPunct="0">
                        <a:spcBef>
                          <a:spcPct val="20000"/>
                        </a:spcBef>
                        <a:buFont typeface="Arial" charset="0"/>
                        <a:defRPr kumimoji="1" sz="1400">
                          <a:solidFill>
                            <a:schemeClr val="tx1"/>
                          </a:solidFill>
                          <a:latin typeface="Arial Narrow" pitchFamily="34" charset="0"/>
                          <a:ea typeface="MS PGothic" pitchFamily="34" charset="-128"/>
                        </a:defRPr>
                      </a:lvl4pPr>
                      <a:lvl5pPr marL="2057400" indent="-228600" defTabSz="457200" eaLnBrk="0" hangingPunct="0">
                        <a:spcBef>
                          <a:spcPct val="20000"/>
                        </a:spcBef>
                        <a:buFont typeface="Arial" charset="0"/>
                        <a:defRPr kumimoji="1" sz="1400">
                          <a:solidFill>
                            <a:schemeClr val="tx1"/>
                          </a:solidFill>
                          <a:latin typeface="Arial Narrow" pitchFamily="34" charset="0"/>
                          <a:ea typeface="MS PGothic" pitchFamily="34" charset="-128"/>
                        </a:defRPr>
                      </a:lvl5pPr>
                      <a:lvl6pPr marL="2514600" indent="-228600" defTabSz="4572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charset="0"/>
                        <a:defRPr kumimoji="1" sz="1400">
                          <a:solidFill>
                            <a:schemeClr val="tx1"/>
                          </a:solidFill>
                          <a:latin typeface="Arial Narrow" pitchFamily="34" charset="0"/>
                          <a:ea typeface="MS PGothic" pitchFamily="34" charset="-128"/>
                        </a:defRPr>
                      </a:lvl6pPr>
                      <a:lvl7pPr marL="2971800" indent="-228600" defTabSz="4572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charset="0"/>
                        <a:defRPr kumimoji="1" sz="1400">
                          <a:solidFill>
                            <a:schemeClr val="tx1"/>
                          </a:solidFill>
                          <a:latin typeface="Arial Narrow" pitchFamily="34" charset="0"/>
                          <a:ea typeface="MS PGothic" pitchFamily="34" charset="-128"/>
                        </a:defRPr>
                      </a:lvl7pPr>
                      <a:lvl8pPr marL="3429000" indent="-228600" defTabSz="4572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charset="0"/>
                        <a:defRPr kumimoji="1" sz="1400">
                          <a:solidFill>
                            <a:schemeClr val="tx1"/>
                          </a:solidFill>
                          <a:latin typeface="Arial Narrow" pitchFamily="34" charset="0"/>
                          <a:ea typeface="MS PGothic" pitchFamily="34" charset="-128"/>
                        </a:defRPr>
                      </a:lvl8pPr>
                      <a:lvl9pPr marL="3886200" indent="-228600" defTabSz="4572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charset="0"/>
                        <a:defRPr kumimoji="1" sz="1400">
                          <a:solidFill>
                            <a:schemeClr val="tx1"/>
                          </a:solidFill>
                          <a:latin typeface="Arial Narrow" pitchFamily="34" charset="0"/>
                          <a:ea typeface="MS PGothic" pitchFamily="34" charset="-128"/>
                        </a:defRPr>
                      </a:lvl9pPr>
                    </a:lstStyle>
                    <a:p>
                      <a:pPr marL="0" marR="0" lvl="0" indent="0" algn="just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1200" u="none" strike="noStrike" cap="none" normalizeH="0" baseline="0" dirty="0">
                          <a:ln>
                            <a:noFill/>
                          </a:ln>
                          <a:effectLst/>
                          <a:latin typeface="+mn-lt"/>
                        </a:rPr>
                        <a:t>Рассчитывается в соответствии с частью 3.1 статьи 14 Закона N 255-ФЗ. Для расчета принимаются суммы начисленного заработка* за два календарных года, предшествующих году наступления отпуска по беременности и родам, отпуска по уходу за ребенком. Сумма  начисленного заработка делится на количество календарных дней в периоде расчета (730 дней).  Средний дневной заработок, исчисленный в соответствии с частью 3.1 статьи 14 Закона N 255-ФЗ, не может быть ниже 420,56 руб. и превышать 2 434,25 руб. с 01.01.2021 г.</a:t>
                      </a:r>
                      <a:endParaRPr kumimoji="0" lang="ru-RU" altLang="ru-RU" sz="1200" b="1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n-lt"/>
                        <a:cs typeface="Arial" charset="0"/>
                      </a:endParaRPr>
                    </a:p>
                  </a:txBody>
                  <a:tcPr marL="72015" marR="72015" marT="35968" marB="35968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434491012"/>
                  </a:ext>
                </a:extLst>
              </a:tr>
              <a:tr h="795948">
                <a:tc>
                  <a:txBody>
                    <a:bodyPr/>
                    <a:lstStyle>
                      <a:lvl1pPr defTabSz="457200" eaLnBrk="0" hangingPunct="0">
                        <a:spcBef>
                          <a:spcPct val="20000"/>
                        </a:spcBef>
                        <a:buFont typeface="Arial" charset="0"/>
                        <a:defRPr kumimoji="1" sz="2200">
                          <a:solidFill>
                            <a:schemeClr val="tx1"/>
                          </a:solidFill>
                          <a:latin typeface="Arial Narrow" pitchFamily="34" charset="0"/>
                          <a:ea typeface="MS PGothic" pitchFamily="34" charset="-128"/>
                        </a:defRPr>
                      </a:lvl1pPr>
                      <a:lvl2pPr marL="742950" indent="-285750" defTabSz="457200" eaLnBrk="0" hangingPunct="0">
                        <a:spcBef>
                          <a:spcPct val="20000"/>
                        </a:spcBef>
                        <a:buFont typeface="Arial" charset="0"/>
                        <a:defRPr kumimoji="1" sz="2100">
                          <a:solidFill>
                            <a:schemeClr val="tx1"/>
                          </a:solidFill>
                          <a:latin typeface="Arial Narrow" pitchFamily="34" charset="0"/>
                          <a:ea typeface="MS PGothic" pitchFamily="34" charset="-128"/>
                        </a:defRPr>
                      </a:lvl2pPr>
                      <a:lvl3pPr marL="1143000" indent="-228600" defTabSz="457200" eaLnBrk="0" hangingPunct="0">
                        <a:spcBef>
                          <a:spcPct val="20000"/>
                        </a:spcBef>
                        <a:buFont typeface="Arial" charset="0"/>
                        <a:defRPr kumimoji="1">
                          <a:solidFill>
                            <a:schemeClr val="tx1"/>
                          </a:solidFill>
                          <a:latin typeface="Arial Narrow" pitchFamily="34" charset="0"/>
                          <a:ea typeface="MS PGothic" pitchFamily="34" charset="-128"/>
                        </a:defRPr>
                      </a:lvl3pPr>
                      <a:lvl4pPr marL="1600200" indent="-228600" defTabSz="457200" eaLnBrk="0" hangingPunct="0">
                        <a:spcBef>
                          <a:spcPct val="20000"/>
                        </a:spcBef>
                        <a:buFont typeface="Arial" charset="0"/>
                        <a:defRPr kumimoji="1" sz="1400">
                          <a:solidFill>
                            <a:schemeClr val="tx1"/>
                          </a:solidFill>
                          <a:latin typeface="Arial Narrow" pitchFamily="34" charset="0"/>
                          <a:ea typeface="MS PGothic" pitchFamily="34" charset="-128"/>
                        </a:defRPr>
                      </a:lvl4pPr>
                      <a:lvl5pPr marL="2057400" indent="-228600" defTabSz="457200" eaLnBrk="0" hangingPunct="0">
                        <a:spcBef>
                          <a:spcPct val="20000"/>
                        </a:spcBef>
                        <a:buFont typeface="Arial" charset="0"/>
                        <a:defRPr kumimoji="1" sz="1400">
                          <a:solidFill>
                            <a:schemeClr val="tx1"/>
                          </a:solidFill>
                          <a:latin typeface="Arial Narrow" pitchFamily="34" charset="0"/>
                          <a:ea typeface="MS PGothic" pitchFamily="34" charset="-128"/>
                        </a:defRPr>
                      </a:lvl5pPr>
                      <a:lvl6pPr marL="2514600" indent="-228600" defTabSz="4572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charset="0"/>
                        <a:defRPr kumimoji="1" sz="1400">
                          <a:solidFill>
                            <a:schemeClr val="tx1"/>
                          </a:solidFill>
                          <a:latin typeface="Arial Narrow" pitchFamily="34" charset="0"/>
                          <a:ea typeface="MS PGothic" pitchFamily="34" charset="-128"/>
                        </a:defRPr>
                      </a:lvl6pPr>
                      <a:lvl7pPr marL="2971800" indent="-228600" defTabSz="4572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charset="0"/>
                        <a:defRPr kumimoji="1" sz="1400">
                          <a:solidFill>
                            <a:schemeClr val="tx1"/>
                          </a:solidFill>
                          <a:latin typeface="Arial Narrow" pitchFamily="34" charset="0"/>
                          <a:ea typeface="MS PGothic" pitchFamily="34" charset="-128"/>
                        </a:defRPr>
                      </a:lvl7pPr>
                      <a:lvl8pPr marL="3429000" indent="-228600" defTabSz="4572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charset="0"/>
                        <a:defRPr kumimoji="1" sz="1400">
                          <a:solidFill>
                            <a:schemeClr val="tx1"/>
                          </a:solidFill>
                          <a:latin typeface="Arial Narrow" pitchFamily="34" charset="0"/>
                          <a:ea typeface="MS PGothic" pitchFamily="34" charset="-128"/>
                        </a:defRPr>
                      </a:lvl8pPr>
                      <a:lvl9pPr marL="3886200" indent="-228600" defTabSz="4572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charset="0"/>
                        <a:defRPr kumimoji="1" sz="1400">
                          <a:solidFill>
                            <a:schemeClr val="tx1"/>
                          </a:solidFill>
                          <a:latin typeface="Arial Narrow" pitchFamily="34" charset="0"/>
                          <a:ea typeface="MS PGothic" pitchFamily="34" charset="-128"/>
                        </a:defRPr>
                      </a:lvl9pPr>
                    </a:lstStyle>
                    <a:p>
                      <a:pPr marL="0" marR="0" lvl="0" indent="0" algn="l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1200" b="1" u="none" strike="noStrike" cap="none" normalizeH="0" baseline="0" dirty="0">
                          <a:ln>
                            <a:noFill/>
                          </a:ln>
                          <a:effectLst/>
                          <a:latin typeface="+mn-lt"/>
                        </a:rPr>
                        <a:t>Отпуск без сохранения</a:t>
                      </a:r>
                    </a:p>
                    <a:p>
                      <a:pPr marL="0" marR="0" lvl="0" indent="0" algn="l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1200" b="1" u="none" strike="noStrike" cap="none" normalizeH="0" baseline="0" dirty="0">
                          <a:ln>
                            <a:noFill/>
                          </a:ln>
                          <a:effectLst/>
                          <a:latin typeface="+mn-lt"/>
                        </a:rPr>
                        <a:t>заработной платы, длительный отпуск</a:t>
                      </a:r>
                      <a:endParaRPr kumimoji="0" lang="ru-RU" altLang="ru-RU" sz="1200" b="1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n-lt"/>
                        <a:cs typeface="Arial" charset="0"/>
                      </a:endParaRPr>
                    </a:p>
                  </a:txBody>
                  <a:tcPr marL="72015" marR="72015" marT="35968" marB="35968" horzOverflow="overflow">
                    <a:lnL w="12700" cmpd="sng">
                      <a:noFill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 defTabSz="379413" eaLnBrk="0" hangingPunct="0">
                        <a:spcBef>
                          <a:spcPct val="20000"/>
                        </a:spcBef>
                        <a:buFont typeface="Arial" charset="0"/>
                        <a:defRPr kumimoji="1" sz="2200">
                          <a:solidFill>
                            <a:schemeClr val="tx1"/>
                          </a:solidFill>
                          <a:latin typeface="Arial Narrow" pitchFamily="34" charset="0"/>
                          <a:ea typeface="MS PGothic" pitchFamily="34" charset="-128"/>
                        </a:defRPr>
                      </a:lvl1pPr>
                      <a:lvl2pPr marL="742950" indent="-285750" defTabSz="379413" eaLnBrk="0" hangingPunct="0">
                        <a:spcBef>
                          <a:spcPct val="20000"/>
                        </a:spcBef>
                        <a:buFont typeface="Arial" charset="0"/>
                        <a:defRPr kumimoji="1" sz="2100">
                          <a:solidFill>
                            <a:schemeClr val="tx1"/>
                          </a:solidFill>
                          <a:latin typeface="Arial Narrow" pitchFamily="34" charset="0"/>
                          <a:ea typeface="MS PGothic" pitchFamily="34" charset="-128"/>
                        </a:defRPr>
                      </a:lvl2pPr>
                      <a:lvl3pPr marL="1143000" indent="-228600" defTabSz="379413" eaLnBrk="0" hangingPunct="0">
                        <a:spcBef>
                          <a:spcPct val="20000"/>
                        </a:spcBef>
                        <a:buFont typeface="Arial" charset="0"/>
                        <a:defRPr kumimoji="1">
                          <a:solidFill>
                            <a:schemeClr val="tx1"/>
                          </a:solidFill>
                          <a:latin typeface="Arial Narrow" pitchFamily="34" charset="0"/>
                          <a:ea typeface="MS PGothic" pitchFamily="34" charset="-128"/>
                        </a:defRPr>
                      </a:lvl3pPr>
                      <a:lvl4pPr marL="1600200" indent="-228600" defTabSz="379413" eaLnBrk="0" hangingPunct="0">
                        <a:spcBef>
                          <a:spcPct val="20000"/>
                        </a:spcBef>
                        <a:buFont typeface="Arial" charset="0"/>
                        <a:defRPr kumimoji="1" sz="1400">
                          <a:solidFill>
                            <a:schemeClr val="tx1"/>
                          </a:solidFill>
                          <a:latin typeface="Arial Narrow" pitchFamily="34" charset="0"/>
                          <a:ea typeface="MS PGothic" pitchFamily="34" charset="-128"/>
                        </a:defRPr>
                      </a:lvl4pPr>
                      <a:lvl5pPr marL="2057400" indent="-228600" defTabSz="379413" eaLnBrk="0" hangingPunct="0">
                        <a:spcBef>
                          <a:spcPct val="20000"/>
                        </a:spcBef>
                        <a:buFont typeface="Arial" charset="0"/>
                        <a:defRPr kumimoji="1" sz="1400">
                          <a:solidFill>
                            <a:schemeClr val="tx1"/>
                          </a:solidFill>
                          <a:latin typeface="Arial Narrow" pitchFamily="34" charset="0"/>
                          <a:ea typeface="MS PGothic" pitchFamily="34" charset="-128"/>
                        </a:defRPr>
                      </a:lvl5pPr>
                      <a:lvl6pPr marL="2514600" indent="-228600" defTabSz="379413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charset="0"/>
                        <a:defRPr kumimoji="1" sz="1400">
                          <a:solidFill>
                            <a:schemeClr val="tx1"/>
                          </a:solidFill>
                          <a:latin typeface="Arial Narrow" pitchFamily="34" charset="0"/>
                          <a:ea typeface="MS PGothic" pitchFamily="34" charset="-128"/>
                        </a:defRPr>
                      </a:lvl6pPr>
                      <a:lvl7pPr marL="2971800" indent="-228600" defTabSz="379413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charset="0"/>
                        <a:defRPr kumimoji="1" sz="1400">
                          <a:solidFill>
                            <a:schemeClr val="tx1"/>
                          </a:solidFill>
                          <a:latin typeface="Arial Narrow" pitchFamily="34" charset="0"/>
                          <a:ea typeface="MS PGothic" pitchFamily="34" charset="-128"/>
                        </a:defRPr>
                      </a:lvl7pPr>
                      <a:lvl8pPr marL="3429000" indent="-228600" defTabSz="379413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charset="0"/>
                        <a:defRPr kumimoji="1" sz="1400">
                          <a:solidFill>
                            <a:schemeClr val="tx1"/>
                          </a:solidFill>
                          <a:latin typeface="Arial Narrow" pitchFamily="34" charset="0"/>
                          <a:ea typeface="MS PGothic" pitchFamily="34" charset="-128"/>
                        </a:defRPr>
                      </a:lvl8pPr>
                      <a:lvl9pPr marL="3886200" indent="-228600" defTabSz="379413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charset="0"/>
                        <a:defRPr kumimoji="1" sz="1400">
                          <a:solidFill>
                            <a:schemeClr val="tx1"/>
                          </a:solidFill>
                          <a:latin typeface="Arial Narrow" pitchFamily="34" charset="0"/>
                          <a:ea typeface="MS PGothic" pitchFamily="34" charset="-128"/>
                        </a:defRPr>
                      </a:lvl9pPr>
                    </a:lstStyle>
                    <a:p>
                      <a:pPr marL="0" marR="0" lvl="0" indent="0" algn="l" defTabSz="379413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1200" u="none" strike="noStrike" cap="none" normalizeH="0" baseline="0" dirty="0">
                          <a:ln>
                            <a:noFill/>
                          </a:ln>
                          <a:effectLst/>
                          <a:latin typeface="+mn-lt"/>
                        </a:rPr>
                        <a:t>Не оплачивается</a:t>
                      </a:r>
                      <a:endParaRPr kumimoji="0" lang="ru-RU" altLang="ru-RU" sz="12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n-lt"/>
                        <a:cs typeface="Arial" charset="0"/>
                      </a:endParaRPr>
                    </a:p>
                  </a:txBody>
                  <a:tcPr marL="72015" marR="72015" marT="35968" marB="35968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106696399"/>
                  </a:ext>
                </a:extLst>
              </a:tr>
            </a:tbl>
          </a:graphicData>
        </a:graphic>
      </p:graphicFrame>
      <p:sp>
        <p:nvSpPr>
          <p:cNvPr id="4" name="Прямоугольник 3">
            <a:extLst>
              <a:ext uri="{FF2B5EF4-FFF2-40B4-BE49-F238E27FC236}">
                <a16:creationId xmlns:a16="http://schemas.microsoft.com/office/drawing/2014/main" id="{4F304362-6543-42F7-8868-DF814C5FB9B5}"/>
              </a:ext>
            </a:extLst>
          </p:cNvPr>
          <p:cNvSpPr/>
          <p:nvPr/>
        </p:nvSpPr>
        <p:spPr>
          <a:xfrm>
            <a:off x="1000743" y="5516120"/>
            <a:ext cx="4546334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defTabSz="323386"/>
            <a:r>
              <a:rPr lang="ru-RU" sz="1200" i="1" dirty="0"/>
              <a:t>*в заработок не включаются пособия по временной нетрудоспособности, по беременности и родам, по уходу за ребенком  в  соответствии с ч.2 ст. 422 НК РФ</a:t>
            </a:r>
          </a:p>
        </p:txBody>
      </p:sp>
      <p:sp>
        <p:nvSpPr>
          <p:cNvPr id="7" name="Прямоугольник 6">
            <a:extLst>
              <a:ext uri="{FF2B5EF4-FFF2-40B4-BE49-F238E27FC236}">
                <a16:creationId xmlns:a16="http://schemas.microsoft.com/office/drawing/2014/main" id="{E605D491-3951-4FF5-90B9-C9BA5A11D421}"/>
              </a:ext>
            </a:extLst>
          </p:cNvPr>
          <p:cNvSpPr/>
          <p:nvPr/>
        </p:nvSpPr>
        <p:spPr>
          <a:xfrm>
            <a:off x="1000743" y="6258819"/>
            <a:ext cx="2314031" cy="3077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1400" i="1" dirty="0">
                <a:hlinkClick r:id="rId3"/>
              </a:rPr>
              <a:t>Подробнее на странице УП</a:t>
            </a:r>
            <a:endParaRPr lang="ru-RU" sz="1400" i="1" dirty="0"/>
          </a:p>
        </p:txBody>
      </p:sp>
    </p:spTree>
    <p:extLst>
      <p:ext uri="{BB962C8B-B14F-4D97-AF65-F5344CB8AC3E}">
        <p14:creationId xmlns:p14="http://schemas.microsoft.com/office/powerpoint/2010/main" val="2156810017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Номер слайда 2">
            <a:extLst>
              <a:ext uri="{FF2B5EF4-FFF2-40B4-BE49-F238E27FC236}">
                <a16:creationId xmlns:a16="http://schemas.microsoft.com/office/drawing/2014/main" id="{701CCB93-9A29-4B41-87B8-E86603FCB66F}"/>
              </a:ext>
            </a:extLst>
          </p:cNvPr>
          <p:cNvSpPr txBox="1">
            <a:spLocks/>
          </p:cNvSpPr>
          <p:nvPr/>
        </p:nvSpPr>
        <p:spPr>
          <a:xfrm>
            <a:off x="11209577" y="212921"/>
            <a:ext cx="658812" cy="46037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RU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86CB4B4D-7CA3-9044-876B-883B54F8677D}" type="slidenum">
              <a:rPr lang="ru-RU" smtClean="0"/>
              <a:pPr/>
              <a:t>19</a:t>
            </a:fld>
            <a:endParaRPr lang="ru-RU" dirty="0"/>
          </a:p>
        </p:txBody>
      </p:sp>
      <p:sp>
        <p:nvSpPr>
          <p:cNvPr id="6" name="Очень крутой заголовок…">
            <a:extLst>
              <a:ext uri="{FF2B5EF4-FFF2-40B4-BE49-F238E27FC236}">
                <a16:creationId xmlns:a16="http://schemas.microsoft.com/office/drawing/2014/main" id="{251E6CA2-4D2D-4E46-9E7B-245348EFBEC4}"/>
              </a:ext>
            </a:extLst>
          </p:cNvPr>
          <p:cNvSpPr txBox="1"/>
          <p:nvPr/>
        </p:nvSpPr>
        <p:spPr>
          <a:xfrm>
            <a:off x="1032543" y="445292"/>
            <a:ext cx="11297419" cy="42186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28123" tIns="28123" rIns="28123" bIns="28123"/>
          <a:lstStyle/>
          <a:p>
            <a:r>
              <a:rPr lang="ru-RU" sz="2800" b="1" cap="all" dirty="0"/>
              <a:t>Виды отпусков</a:t>
            </a:r>
          </a:p>
        </p:txBody>
      </p:sp>
      <p:graphicFrame>
        <p:nvGraphicFramePr>
          <p:cNvPr id="8" name="Объект 3">
            <a:extLst>
              <a:ext uri="{FF2B5EF4-FFF2-40B4-BE49-F238E27FC236}">
                <a16:creationId xmlns:a16="http://schemas.microsoft.com/office/drawing/2014/main" id="{8FB210DB-D016-4599-B089-E170F185B7BD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074122929"/>
              </p:ext>
            </p:extLst>
          </p:nvPr>
        </p:nvGraphicFramePr>
        <p:xfrm>
          <a:off x="1007483" y="1454307"/>
          <a:ext cx="10177034" cy="4457873"/>
        </p:xfrm>
        <a:graphic>
          <a:graphicData uri="http://schemas.openxmlformats.org/drawingml/2006/table">
            <a:tbl>
              <a:tblPr firstRow="1" bandRow="1">
                <a:tableStyleId>{F5AB1C69-6EDB-4FF4-983F-18BD219EF322}</a:tableStyleId>
              </a:tblPr>
              <a:tblGrid>
                <a:gridCol w="1315078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8861956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2992565">
                <a:tc>
                  <a:txBody>
                    <a:bodyPr/>
                    <a:lstStyle>
                      <a:lvl1pPr defTabSz="379413" eaLnBrk="0" hangingPunct="0">
                        <a:spcBef>
                          <a:spcPct val="20000"/>
                        </a:spcBef>
                        <a:buFont typeface="Arial" charset="0"/>
                        <a:defRPr kumimoji="1" sz="2200">
                          <a:solidFill>
                            <a:schemeClr val="tx1"/>
                          </a:solidFill>
                          <a:latin typeface="Arial Narrow" pitchFamily="34" charset="0"/>
                          <a:ea typeface="MS PGothic" pitchFamily="34" charset="-128"/>
                        </a:defRPr>
                      </a:lvl1pPr>
                      <a:lvl2pPr marL="742950" indent="-285750" defTabSz="379413" eaLnBrk="0" hangingPunct="0">
                        <a:spcBef>
                          <a:spcPct val="20000"/>
                        </a:spcBef>
                        <a:buFont typeface="Arial" charset="0"/>
                        <a:defRPr kumimoji="1" sz="2100">
                          <a:solidFill>
                            <a:schemeClr val="tx1"/>
                          </a:solidFill>
                          <a:latin typeface="Arial Narrow" pitchFamily="34" charset="0"/>
                          <a:ea typeface="MS PGothic" pitchFamily="34" charset="-128"/>
                        </a:defRPr>
                      </a:lvl2pPr>
                      <a:lvl3pPr marL="1143000" indent="-228600" defTabSz="379413" eaLnBrk="0" hangingPunct="0">
                        <a:spcBef>
                          <a:spcPct val="20000"/>
                        </a:spcBef>
                        <a:buFont typeface="Arial" charset="0"/>
                        <a:defRPr kumimoji="1">
                          <a:solidFill>
                            <a:schemeClr val="tx1"/>
                          </a:solidFill>
                          <a:latin typeface="Arial Narrow" pitchFamily="34" charset="0"/>
                          <a:ea typeface="MS PGothic" pitchFamily="34" charset="-128"/>
                        </a:defRPr>
                      </a:lvl3pPr>
                      <a:lvl4pPr marL="1600200" indent="-228600" defTabSz="379413" eaLnBrk="0" hangingPunct="0">
                        <a:spcBef>
                          <a:spcPct val="20000"/>
                        </a:spcBef>
                        <a:buFont typeface="Arial" charset="0"/>
                        <a:defRPr kumimoji="1" sz="1400">
                          <a:solidFill>
                            <a:schemeClr val="tx1"/>
                          </a:solidFill>
                          <a:latin typeface="Arial Narrow" pitchFamily="34" charset="0"/>
                          <a:ea typeface="MS PGothic" pitchFamily="34" charset="-128"/>
                        </a:defRPr>
                      </a:lvl4pPr>
                      <a:lvl5pPr marL="2057400" indent="-228600" defTabSz="379413" eaLnBrk="0" hangingPunct="0">
                        <a:spcBef>
                          <a:spcPct val="20000"/>
                        </a:spcBef>
                        <a:buFont typeface="Arial" charset="0"/>
                        <a:defRPr kumimoji="1" sz="1400">
                          <a:solidFill>
                            <a:schemeClr val="tx1"/>
                          </a:solidFill>
                          <a:latin typeface="Arial Narrow" pitchFamily="34" charset="0"/>
                          <a:ea typeface="MS PGothic" pitchFamily="34" charset="-128"/>
                        </a:defRPr>
                      </a:lvl5pPr>
                      <a:lvl6pPr marL="2514600" indent="-228600" defTabSz="379413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charset="0"/>
                        <a:defRPr kumimoji="1" sz="1400">
                          <a:solidFill>
                            <a:schemeClr val="tx1"/>
                          </a:solidFill>
                          <a:latin typeface="Arial Narrow" pitchFamily="34" charset="0"/>
                          <a:ea typeface="MS PGothic" pitchFamily="34" charset="-128"/>
                        </a:defRPr>
                      </a:lvl6pPr>
                      <a:lvl7pPr marL="2971800" indent="-228600" defTabSz="379413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charset="0"/>
                        <a:defRPr kumimoji="1" sz="1400">
                          <a:solidFill>
                            <a:schemeClr val="tx1"/>
                          </a:solidFill>
                          <a:latin typeface="Arial Narrow" pitchFamily="34" charset="0"/>
                          <a:ea typeface="MS PGothic" pitchFamily="34" charset="-128"/>
                        </a:defRPr>
                      </a:lvl7pPr>
                      <a:lvl8pPr marL="3429000" indent="-228600" defTabSz="379413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charset="0"/>
                        <a:defRPr kumimoji="1" sz="1400">
                          <a:solidFill>
                            <a:schemeClr val="tx1"/>
                          </a:solidFill>
                          <a:latin typeface="Arial Narrow" pitchFamily="34" charset="0"/>
                          <a:ea typeface="MS PGothic" pitchFamily="34" charset="-128"/>
                        </a:defRPr>
                      </a:lvl8pPr>
                      <a:lvl9pPr marL="3886200" indent="-228600" defTabSz="379413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charset="0"/>
                        <a:defRPr kumimoji="1" sz="1400">
                          <a:solidFill>
                            <a:schemeClr val="tx1"/>
                          </a:solidFill>
                          <a:latin typeface="Arial Narrow" pitchFamily="34" charset="0"/>
                          <a:ea typeface="MS PGothic" pitchFamily="34" charset="-128"/>
                        </a:defRPr>
                      </a:lvl9pPr>
                    </a:lstStyle>
                    <a:p>
                      <a:pPr marL="0" marR="0" lvl="0" indent="0" algn="just" defTabSz="379413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1200" b="1" i="0" u="none" strike="noStrike" kern="1200" cap="none" spc="0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FillTx/>
                          <a:latin typeface="+mn-lt"/>
                          <a:ea typeface="+mn-ea"/>
                          <a:cs typeface="+mn-cs"/>
                          <a:sym typeface="Helvetica Light"/>
                        </a:rPr>
                        <a:t>Творческий отпуск</a:t>
                      </a:r>
                    </a:p>
                  </a:txBody>
                  <a:tcPr marL="72015" marR="72015" marT="35968" marB="35968" horzOverflow="overflow">
                    <a:lnL w="12700" cmpd="sng">
                      <a:noFill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defTabSz="379413" eaLnBrk="0" hangingPunct="0">
                        <a:spcBef>
                          <a:spcPct val="20000"/>
                        </a:spcBef>
                        <a:buFont typeface="Arial" charset="0"/>
                        <a:defRPr kumimoji="1" sz="2200">
                          <a:solidFill>
                            <a:schemeClr val="tx1"/>
                          </a:solidFill>
                          <a:latin typeface="Arial Narrow" pitchFamily="34" charset="0"/>
                          <a:ea typeface="MS PGothic" pitchFamily="34" charset="-128"/>
                        </a:defRPr>
                      </a:lvl1pPr>
                      <a:lvl2pPr marL="742950" indent="-285750" defTabSz="379413" eaLnBrk="0" hangingPunct="0">
                        <a:spcBef>
                          <a:spcPct val="20000"/>
                        </a:spcBef>
                        <a:buFont typeface="Arial" charset="0"/>
                        <a:defRPr kumimoji="1" sz="2100">
                          <a:solidFill>
                            <a:schemeClr val="tx1"/>
                          </a:solidFill>
                          <a:latin typeface="Arial Narrow" pitchFamily="34" charset="0"/>
                          <a:ea typeface="MS PGothic" pitchFamily="34" charset="-128"/>
                        </a:defRPr>
                      </a:lvl2pPr>
                      <a:lvl3pPr marL="1143000" indent="-228600" defTabSz="379413" eaLnBrk="0" hangingPunct="0">
                        <a:spcBef>
                          <a:spcPct val="20000"/>
                        </a:spcBef>
                        <a:buFont typeface="Arial" charset="0"/>
                        <a:defRPr kumimoji="1">
                          <a:solidFill>
                            <a:schemeClr val="tx1"/>
                          </a:solidFill>
                          <a:latin typeface="Arial Narrow" pitchFamily="34" charset="0"/>
                          <a:ea typeface="MS PGothic" pitchFamily="34" charset="-128"/>
                        </a:defRPr>
                      </a:lvl3pPr>
                      <a:lvl4pPr marL="1600200" indent="-228600" defTabSz="379413" eaLnBrk="0" hangingPunct="0">
                        <a:spcBef>
                          <a:spcPct val="20000"/>
                        </a:spcBef>
                        <a:buFont typeface="Arial" charset="0"/>
                        <a:defRPr kumimoji="1" sz="1400">
                          <a:solidFill>
                            <a:schemeClr val="tx1"/>
                          </a:solidFill>
                          <a:latin typeface="Arial Narrow" pitchFamily="34" charset="0"/>
                          <a:ea typeface="MS PGothic" pitchFamily="34" charset="-128"/>
                        </a:defRPr>
                      </a:lvl4pPr>
                      <a:lvl5pPr marL="2057400" indent="-228600" defTabSz="379413" eaLnBrk="0" hangingPunct="0">
                        <a:spcBef>
                          <a:spcPct val="20000"/>
                        </a:spcBef>
                        <a:buFont typeface="Arial" charset="0"/>
                        <a:defRPr kumimoji="1" sz="1400">
                          <a:solidFill>
                            <a:schemeClr val="tx1"/>
                          </a:solidFill>
                          <a:latin typeface="Arial Narrow" pitchFamily="34" charset="0"/>
                          <a:ea typeface="MS PGothic" pitchFamily="34" charset="-128"/>
                        </a:defRPr>
                      </a:lvl5pPr>
                      <a:lvl6pPr marL="2514600" indent="-228600" defTabSz="379413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charset="0"/>
                        <a:defRPr kumimoji="1" sz="1400">
                          <a:solidFill>
                            <a:schemeClr val="tx1"/>
                          </a:solidFill>
                          <a:latin typeface="Arial Narrow" pitchFamily="34" charset="0"/>
                          <a:ea typeface="MS PGothic" pitchFamily="34" charset="-128"/>
                        </a:defRPr>
                      </a:lvl6pPr>
                      <a:lvl7pPr marL="2971800" indent="-228600" defTabSz="379413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charset="0"/>
                        <a:defRPr kumimoji="1" sz="1400">
                          <a:solidFill>
                            <a:schemeClr val="tx1"/>
                          </a:solidFill>
                          <a:latin typeface="Arial Narrow" pitchFamily="34" charset="0"/>
                          <a:ea typeface="MS PGothic" pitchFamily="34" charset="-128"/>
                        </a:defRPr>
                      </a:lvl7pPr>
                      <a:lvl8pPr marL="3429000" indent="-228600" defTabSz="379413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charset="0"/>
                        <a:defRPr kumimoji="1" sz="1400">
                          <a:solidFill>
                            <a:schemeClr val="tx1"/>
                          </a:solidFill>
                          <a:latin typeface="Arial Narrow" pitchFamily="34" charset="0"/>
                          <a:ea typeface="MS PGothic" pitchFamily="34" charset="-128"/>
                        </a:defRPr>
                      </a:lvl8pPr>
                      <a:lvl9pPr marL="3886200" indent="-228600" defTabSz="379413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charset="0"/>
                        <a:defRPr kumimoji="1" sz="1400">
                          <a:solidFill>
                            <a:schemeClr val="tx1"/>
                          </a:solidFill>
                          <a:latin typeface="Arial Narrow" pitchFamily="34" charset="0"/>
                          <a:ea typeface="MS PGothic" pitchFamily="34" charset="-128"/>
                        </a:defRPr>
                      </a:lvl9pPr>
                    </a:lstStyle>
                    <a:p>
                      <a:pPr marL="0" marR="0" lvl="0" indent="0" algn="just" defTabSz="379413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  <a:defRPr/>
                      </a:pPr>
                      <a:r>
                        <a:rPr kumimoji="0" lang="ru-RU" altLang="ru-RU" sz="1200" b="0" i="0" u="none" strike="noStrike" kern="1200" cap="none" spc="0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FillTx/>
                          <a:latin typeface="+mn-lt"/>
                          <a:ea typeface="+mn-ea"/>
                          <a:cs typeface="+mn-cs"/>
                          <a:sym typeface="Helvetica Light"/>
                        </a:rPr>
                        <a:t>Предоставляется педагогическим работникам для подготовки публикаций, диссертаций, проведения исследований на 3, 4, 5 или 6 месяцев</a:t>
                      </a:r>
                    </a:p>
                    <a:p>
                      <a:pPr marL="0" marR="0" lvl="0" indent="0" algn="just" defTabSz="379413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  <a:defRPr/>
                      </a:pPr>
                      <a:endParaRPr kumimoji="0" lang="ru-RU" altLang="ru-RU" sz="1200" b="0" i="0" u="none" strike="noStrike" kern="1200" cap="none" spc="0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uFillTx/>
                        <a:latin typeface="+mn-lt"/>
                        <a:ea typeface="+mn-ea"/>
                        <a:cs typeface="+mn-cs"/>
                        <a:sym typeface="Helvetica Light"/>
                      </a:endParaRPr>
                    </a:p>
                    <a:p>
                      <a:pPr marL="0" marR="0" lvl="0" indent="0" algn="just" defTabSz="379413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  <a:defRPr/>
                      </a:pPr>
                      <a:r>
                        <a:rPr kumimoji="0" lang="ru-RU" altLang="ru-RU" sz="1200" b="0" i="0" u="none" strike="noStrike" kern="1200" cap="none" spc="0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FillTx/>
                          <a:latin typeface="+mn-lt"/>
                          <a:ea typeface="+mn-ea"/>
                          <a:cs typeface="+mn-cs"/>
                          <a:sym typeface="Helvetica Light"/>
                        </a:rPr>
                        <a:t>Может быть разбит на 2 части (3 месяца+1, 2 или 3 месяца)</a:t>
                      </a:r>
                    </a:p>
                    <a:p>
                      <a:pPr marL="0" marR="0" lvl="0" indent="0" algn="just" defTabSz="379413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Char char="•"/>
                        <a:tabLst/>
                        <a:defRPr/>
                      </a:pPr>
                      <a:endParaRPr kumimoji="0" lang="ru-RU" altLang="ru-RU" sz="1200" b="0" i="0" u="none" strike="noStrike" kern="1200" cap="none" spc="0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uFillTx/>
                        <a:latin typeface="+mn-lt"/>
                        <a:ea typeface="+mn-ea"/>
                        <a:cs typeface="+mn-cs"/>
                        <a:sym typeface="Helvetica Light"/>
                      </a:endParaRPr>
                    </a:p>
                    <a:p>
                      <a:pPr marL="0" marR="0" lvl="0" indent="0" algn="just" defTabSz="379413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  <a:defRPr/>
                      </a:pPr>
                      <a:r>
                        <a:rPr kumimoji="0" lang="ru-RU" altLang="ru-RU" sz="1200" b="0" i="0" u="none" strike="noStrike" kern="1200" cap="none" spc="0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FillTx/>
                          <a:latin typeface="+mn-lt"/>
                          <a:ea typeface="+mn-ea"/>
                          <a:cs typeface="+mn-cs"/>
                          <a:sym typeface="Helvetica Light"/>
                        </a:rPr>
                        <a:t>Для подготовки докторской диссертации может быть продлен до 12 месяцев </a:t>
                      </a:r>
                    </a:p>
                    <a:p>
                      <a:pPr marL="0" marR="0" lvl="0" indent="0" algn="just" defTabSz="379413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Char char="•"/>
                        <a:tabLst/>
                        <a:defRPr/>
                      </a:pPr>
                      <a:endParaRPr kumimoji="0" lang="ru-RU" altLang="ru-RU" sz="1200" b="0" i="0" u="none" strike="noStrike" kern="1200" cap="none" spc="0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uFillTx/>
                        <a:latin typeface="+mn-lt"/>
                        <a:ea typeface="+mn-ea"/>
                        <a:cs typeface="+mn-cs"/>
                        <a:sym typeface="Helvetica Light"/>
                      </a:endParaRPr>
                    </a:p>
                    <a:p>
                      <a:pPr marL="0" marR="0" lvl="0" indent="0" algn="just" defTabSz="379413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ru-RU" altLang="ru-RU" sz="1200" b="0" i="0" u="none" strike="noStrike" kern="1200" cap="none" spc="0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FillTx/>
                          <a:latin typeface="+mn-lt"/>
                          <a:ea typeface="+mn-ea"/>
                          <a:cs typeface="+mn-cs"/>
                          <a:sym typeface="Helvetica Light"/>
                        </a:rPr>
                        <a:t>1  раз в 5 лет преподавателям, для которых ∑ педагогический стаж работы в НИУ ВШЭ на полной преподавательской ставке составляет не менее 5 лет</a:t>
                      </a:r>
                      <a:r>
                        <a:rPr kumimoji="0" lang="en-US" altLang="ru-RU" sz="1200" b="0" i="0" u="none" strike="noStrike" kern="1200" cap="none" spc="0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FillTx/>
                          <a:latin typeface="+mn-lt"/>
                          <a:ea typeface="+mn-ea"/>
                          <a:cs typeface="+mn-cs"/>
                          <a:sym typeface="Helvetica Light"/>
                        </a:rPr>
                        <a:t> </a:t>
                      </a:r>
                      <a:endParaRPr kumimoji="0" lang="ru-RU" altLang="ru-RU" sz="1200" b="0" i="0" u="none" strike="noStrike" kern="1200" cap="none" spc="0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uFillTx/>
                        <a:latin typeface="+mn-lt"/>
                        <a:ea typeface="+mn-ea"/>
                        <a:cs typeface="+mn-cs"/>
                        <a:sym typeface="Helvetica Light"/>
                      </a:endParaRPr>
                    </a:p>
                    <a:p>
                      <a:pPr marL="0" marR="0" lvl="0" indent="0" algn="just" defTabSz="379413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Char char="•"/>
                        <a:tabLst/>
                      </a:pPr>
                      <a:endParaRPr kumimoji="0" lang="ru-RU" altLang="ru-RU" sz="1200" b="0" i="0" u="none" strike="noStrike" kern="1200" cap="none" spc="0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uFillTx/>
                        <a:latin typeface="+mn-lt"/>
                        <a:ea typeface="+mn-ea"/>
                        <a:cs typeface="+mn-cs"/>
                        <a:sym typeface="Helvetica Light"/>
                      </a:endParaRPr>
                    </a:p>
                    <a:p>
                      <a:pPr marL="0" marR="0" lvl="0" indent="0" algn="just" defTabSz="379413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ru-RU" altLang="ru-RU" sz="1200" b="0" i="0" u="none" strike="noStrike" kern="1200" cap="none" spc="0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FillTx/>
                          <a:latin typeface="+mn-lt"/>
                          <a:ea typeface="+mn-ea"/>
                          <a:cs typeface="+mn-cs"/>
                          <a:sym typeface="Helvetica Light"/>
                        </a:rPr>
                        <a:t>На весь период творческого отпуска сохраняется средняя заработная плата: первые 3 месяца – 100% средняя заработная плата; вторая часть (1, 2 или 3 месяца) – 75% средняя заработная плата; на время дополнительного творческого отпуска для подготовки докторской диссертации – 100% средняя заработная плата</a:t>
                      </a:r>
                    </a:p>
                    <a:p>
                      <a:pPr marL="0" marR="0" lvl="0" indent="0" algn="just" defTabSz="379413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Char char="•"/>
                        <a:tabLst/>
                      </a:pPr>
                      <a:endParaRPr kumimoji="0" lang="ru-RU" altLang="ru-RU" sz="1200" b="0" i="0" u="none" strike="noStrike" kern="1200" cap="none" spc="0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uFillTx/>
                        <a:latin typeface="+mn-lt"/>
                        <a:ea typeface="+mn-ea"/>
                        <a:cs typeface="+mn-cs"/>
                        <a:sym typeface="Helvetica Light"/>
                      </a:endParaRPr>
                    </a:p>
                    <a:p>
                      <a:pPr marL="0" marR="0" lvl="0" indent="0" algn="just" defTabSz="379413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ru-RU" altLang="ru-RU" sz="1200" b="0" i="0" u="none" strike="noStrike" kern="1200" cap="none" spc="0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FillTx/>
                          <a:latin typeface="+mn-lt"/>
                          <a:ea typeface="+mn-ea"/>
                          <a:cs typeface="+mn-cs"/>
                          <a:sym typeface="Helvetica Light"/>
                        </a:rPr>
                        <a:t>Предоставляется после использования очередного отпуска</a:t>
                      </a:r>
                    </a:p>
                  </a:txBody>
                  <a:tcPr marL="72015" marR="72015" marT="35968" marB="35968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1465308">
                <a:tc>
                  <a:txBody>
                    <a:bodyPr/>
                    <a:lstStyle/>
                    <a:p>
                      <a:pPr marL="0" marR="0" lvl="0" indent="0" algn="l" defTabSz="379413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1200" b="1" u="none" strike="noStrike" kern="1200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Учебный отпуск</a:t>
                      </a:r>
                      <a:endParaRPr kumimoji="0" lang="ru-RU" altLang="ru-RU" sz="1200" b="1" u="none" strike="noStrike" kern="1200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n-lt"/>
                        <a:ea typeface="MS PGothic" pitchFamily="34" charset="-128"/>
                        <a:cs typeface="+mn-cs"/>
                      </a:endParaRPr>
                    </a:p>
                  </a:txBody>
                  <a:tcPr marL="72015" marR="72015" marT="35968" marB="35968" horzOverflow="overflow">
                    <a:lnL w="12700" cmpd="sng">
                      <a:noFill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just" defTabSz="379413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ru-RU" altLang="ru-RU" sz="1200" u="none" strike="noStrike" kern="1200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Предоставляется от 15 календарных дней обучающимся по </a:t>
                      </a:r>
                      <a:r>
                        <a:rPr kumimoji="0" lang="ru-RU" sz="1200" u="none" strike="noStrike" kern="1200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имеющим государственную аккредитацию программам для прохождения промежуточной аттестации, итоговой государственной аттестации, для подготовки и защиты ВКР и сдачи итоговых государственных экзаменов</a:t>
                      </a:r>
                    </a:p>
                    <a:p>
                      <a:pPr marL="0" marR="0" lvl="0" indent="0" algn="just" defTabSz="379413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Char char="•"/>
                        <a:tabLst/>
                      </a:pPr>
                      <a:endParaRPr kumimoji="0" lang="ru-RU" sz="1200" u="none" strike="noStrike" kern="1200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n-lt"/>
                      </a:endParaRPr>
                    </a:p>
                    <a:p>
                      <a:pPr marL="0" marR="0" lvl="0" indent="0" algn="just" defTabSz="379413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ru-RU" altLang="ru-RU" sz="1200" u="none" strike="noStrike" kern="1200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На период учебного отпуска сохраняется средняя заработная плата</a:t>
                      </a:r>
                      <a:endParaRPr kumimoji="0" lang="ru-RU" altLang="ru-RU" sz="1200" u="none" strike="noStrike" kern="1200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n-lt"/>
                        <a:ea typeface="MS PGothic" pitchFamily="34" charset="-128"/>
                        <a:cs typeface="+mn-cs"/>
                      </a:endParaRPr>
                    </a:p>
                  </a:txBody>
                  <a:tcPr marL="72015" marR="72015" marT="35968" marB="35968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</a:tbl>
          </a:graphicData>
        </a:graphic>
      </p:graphicFrame>
      <p:sp>
        <p:nvSpPr>
          <p:cNvPr id="9" name="Прямоугольник 8">
            <a:extLst>
              <a:ext uri="{FF2B5EF4-FFF2-40B4-BE49-F238E27FC236}">
                <a16:creationId xmlns:a16="http://schemas.microsoft.com/office/drawing/2014/main" id="{B8C548D1-7B99-40C1-8FD3-9EFF1DA6BD10}"/>
              </a:ext>
            </a:extLst>
          </p:cNvPr>
          <p:cNvSpPr/>
          <p:nvPr/>
        </p:nvSpPr>
        <p:spPr>
          <a:xfrm>
            <a:off x="1000743" y="6258819"/>
            <a:ext cx="2314031" cy="3077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1400" i="1" dirty="0">
                <a:hlinkClick r:id="rId3"/>
              </a:rPr>
              <a:t>Подробнее на странице УП</a:t>
            </a:r>
            <a:endParaRPr lang="ru-RU" sz="1400" i="1" dirty="0"/>
          </a:p>
        </p:txBody>
      </p:sp>
    </p:spTree>
    <p:extLst>
      <p:ext uri="{BB962C8B-B14F-4D97-AF65-F5344CB8AC3E}">
        <p14:creationId xmlns:p14="http://schemas.microsoft.com/office/powerpoint/2010/main" val="2260798060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Прямоугольник 8"/>
          <p:cNvSpPr/>
          <p:nvPr/>
        </p:nvSpPr>
        <p:spPr>
          <a:xfrm>
            <a:off x="727787" y="1685489"/>
            <a:ext cx="11034726" cy="156966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indent="357188">
              <a:spcAft>
                <a:spcPts val="0"/>
              </a:spcAft>
            </a:pPr>
            <a:r>
              <a:rPr lang="ru-RU" sz="1600" b="1" dirty="0">
                <a:hlinkClick r:id="rId2"/>
              </a:rPr>
              <a:t>Регламент установления преподавательских надбавок лучшим преподавателям в НИУ ВШЭ</a:t>
            </a:r>
            <a:endParaRPr lang="en-US" sz="1600" dirty="0"/>
          </a:p>
          <a:p>
            <a:pPr algn="just">
              <a:spcAft>
                <a:spcPts val="0"/>
              </a:spcAft>
            </a:pPr>
            <a:r>
              <a:rPr lang="ru-RU" sz="1600" dirty="0">
                <a:ea typeface="Calibri" panose="020F0502020204030204" pitchFamily="34" charset="0"/>
              </a:rPr>
              <a:t>       6.7. В случае, если преподаватель, избранный лучшим преподавателем, в период выплаты преподавательской надбавки лучшему преподавателю (часть периода выплаты преподавательской надбавки лучшему преподавателю) находится в отпуске по беременности или родам либо в отпуске по уходу за ребенком, выплата преподавательской надбавки лучшему преподавателю может быть произведена (возобновлена) в течение одного учебного года после выхода преподавателя из отпуска</a:t>
            </a:r>
            <a:endParaRPr lang="en-US" sz="1600" dirty="0">
              <a:ea typeface="Calibri" panose="020F0502020204030204" pitchFamily="34" charset="0"/>
            </a:endParaRPr>
          </a:p>
        </p:txBody>
      </p:sp>
      <p:sp>
        <p:nvSpPr>
          <p:cNvPr id="6" name="Прямоугольник 5"/>
          <p:cNvSpPr/>
          <p:nvPr/>
        </p:nvSpPr>
        <p:spPr>
          <a:xfrm>
            <a:off x="727787" y="3602851"/>
            <a:ext cx="10976534" cy="230832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indent="273050"/>
            <a:r>
              <a:rPr lang="ru-RU" sz="1600" b="1" dirty="0">
                <a:hlinkClick r:id="rId3"/>
              </a:rPr>
              <a:t>Положение об академических надбавках НИУ ВШЭ</a:t>
            </a:r>
            <a:endParaRPr lang="ru-RU" sz="1600" b="1" dirty="0"/>
          </a:p>
          <a:p>
            <a:pPr indent="273050" algn="just"/>
            <a:r>
              <a:rPr lang="ru-RU" sz="1600" dirty="0"/>
              <a:t>5.6. Работник, находящийся в отпуске по беременности и родам либо в отпуске по уходу за ребенком, </a:t>
            </a:r>
            <a:r>
              <a:rPr lang="ru-RU" sz="1600" b="1" dirty="0"/>
              <a:t>может принять участие в кампании </a:t>
            </a:r>
            <a:r>
              <a:rPr lang="ru-RU" sz="1600" dirty="0"/>
              <a:t>по академическим надбавкам независимо от даты планируемого выхода из соответствующего отпуска, и академическая надбавка может быть ему установлена на условиях, предусмотренных Положением. В этом случае выплата академической надбавки производится </a:t>
            </a:r>
            <a:r>
              <a:rPr lang="ru-RU" sz="1600" b="1" dirty="0"/>
              <a:t>с даты выхода работника из соответствующего отпуска </a:t>
            </a:r>
          </a:p>
          <a:p>
            <a:pPr algn="just"/>
            <a:endParaRPr lang="ru-RU" sz="1600" dirty="0"/>
          </a:p>
          <a:p>
            <a:pPr algn="just"/>
            <a:r>
              <a:rPr lang="ru-RU" sz="1600" dirty="0"/>
              <a:t>В случае ухода работника, являющегося получателем академической надбавки, в отпуск по беременности и родам либо в отпуск по уходу за ребенком, выплата академической надбавки приостанавливается и возобновляется с даты выхода работника из соответствующего отпуска </a:t>
            </a:r>
          </a:p>
        </p:txBody>
      </p:sp>
      <p:sp>
        <p:nvSpPr>
          <p:cNvPr id="7" name="Номер слайда 2">
            <a:extLst>
              <a:ext uri="{FF2B5EF4-FFF2-40B4-BE49-F238E27FC236}">
                <a16:creationId xmlns:a16="http://schemas.microsoft.com/office/drawing/2014/main" id="{242C036A-AC23-4CD8-ADE8-F0514B8D447C}"/>
              </a:ext>
            </a:extLst>
          </p:cNvPr>
          <p:cNvSpPr txBox="1">
            <a:spLocks/>
          </p:cNvSpPr>
          <p:nvPr/>
        </p:nvSpPr>
        <p:spPr>
          <a:xfrm>
            <a:off x="11209577" y="212921"/>
            <a:ext cx="658812" cy="46037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RU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86CB4B4D-7CA3-9044-876B-883B54F8677D}" type="slidenum">
              <a:rPr lang="ru-RU" smtClean="0">
                <a:solidFill>
                  <a:schemeClr val="tx1"/>
                </a:solidFill>
              </a:rPr>
              <a:pPr/>
              <a:t>20</a:t>
            </a:fld>
            <a:endParaRPr lang="ru-RU" dirty="0">
              <a:solidFill>
                <a:schemeClr val="tx1"/>
              </a:solidFill>
            </a:endParaRPr>
          </a:p>
        </p:txBody>
      </p:sp>
      <p:sp>
        <p:nvSpPr>
          <p:cNvPr id="10" name="Очень крутой заголовок…">
            <a:extLst>
              <a:ext uri="{FF2B5EF4-FFF2-40B4-BE49-F238E27FC236}">
                <a16:creationId xmlns:a16="http://schemas.microsoft.com/office/drawing/2014/main" id="{A524F296-9CE9-453A-8A95-C513E83C4441}"/>
              </a:ext>
            </a:extLst>
          </p:cNvPr>
          <p:cNvSpPr txBox="1"/>
          <p:nvPr/>
        </p:nvSpPr>
        <p:spPr>
          <a:xfrm>
            <a:off x="1032543" y="445292"/>
            <a:ext cx="9824753" cy="42186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28123" tIns="28123" rIns="28123" bIns="28123"/>
          <a:lstStyle/>
          <a:p>
            <a:r>
              <a:rPr lang="ru-RU" sz="2800" b="1" cap="all" dirty="0"/>
              <a:t>Отпуск по </a:t>
            </a:r>
            <a:r>
              <a:rPr lang="ru-RU" sz="2800" b="1" cap="all" dirty="0" err="1"/>
              <a:t>БиР</a:t>
            </a:r>
            <a:r>
              <a:rPr lang="ru-RU" sz="2800" b="1" cap="all" dirty="0"/>
              <a:t>, по уходу за ребенком</a:t>
            </a:r>
            <a:r>
              <a:rPr lang="ru-RU" b="1" cap="all" dirty="0"/>
              <a:t> (ЛП и </a:t>
            </a:r>
            <a:r>
              <a:rPr lang="ru-RU" b="1" cap="all" dirty="0" err="1"/>
              <a:t>академ</a:t>
            </a:r>
            <a:r>
              <a:rPr lang="ru-RU" b="1" cap="all" dirty="0"/>
              <a:t>. Надбавки)</a:t>
            </a:r>
            <a:endParaRPr lang="ru-RU" sz="2800" b="1" cap="all" dirty="0"/>
          </a:p>
        </p:txBody>
      </p:sp>
    </p:spTree>
    <p:extLst>
      <p:ext uri="{BB962C8B-B14F-4D97-AF65-F5344CB8AC3E}">
        <p14:creationId xmlns:p14="http://schemas.microsoft.com/office/powerpoint/2010/main" val="393838494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2"/>
          <p:cNvSpPr>
            <a:spLocks noChangeArrowheads="1"/>
          </p:cNvSpPr>
          <p:nvPr/>
        </p:nvSpPr>
        <p:spPr bwMode="auto">
          <a:xfrm>
            <a:off x="626435" y="1130642"/>
            <a:ext cx="9965365" cy="480131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tabLst>
                <a:tab pos="4505325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tabLst>
                <a:tab pos="4505325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tabLst>
                <a:tab pos="4505325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tabLst>
                <a:tab pos="4505325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tabLst>
                <a:tab pos="4505325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tabLst>
                <a:tab pos="4505325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tabLst>
                <a:tab pos="4505325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tabLst>
                <a:tab pos="4505325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tabLst>
                <a:tab pos="4505325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800100" marR="0" lvl="0" indent="-347663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tabLst>
                <a:tab pos="4505325" algn="l"/>
              </a:tabLst>
            </a:pPr>
            <a:r>
              <a:rPr lang="ru-RU" altLang="ru-RU" b="1" dirty="0">
                <a:latin typeface="+mn-lt"/>
                <a:ea typeface="Calibri" panose="020F0502020204030204" pitchFamily="34" charset="0"/>
              </a:rPr>
              <a:t>Премиальная выплата разового характера</a:t>
            </a:r>
            <a:r>
              <a:rPr kumimoji="0" lang="ru-RU" altLang="ru-RU" b="1" i="0" u="none" strike="noStrike" cap="none" normalizeH="0" baseline="0" dirty="0">
                <a:ln>
                  <a:noFill/>
                </a:ln>
                <a:effectLst/>
                <a:latin typeface="+mn-lt"/>
                <a:ea typeface="Times New Roman" panose="02020603050405020304" pitchFamily="18" charset="0"/>
              </a:rPr>
              <a:t> устанавливается работникам НИУ ВШЭ: </a:t>
            </a:r>
            <a:endParaRPr kumimoji="0" lang="ru-RU" altLang="ru-RU" b="1" i="0" u="none" strike="noStrike" cap="none" normalizeH="0" baseline="0" dirty="0">
              <a:ln>
                <a:noFill/>
              </a:ln>
              <a:effectLst/>
              <a:latin typeface="+mn-lt"/>
            </a:endParaRPr>
          </a:p>
          <a:p>
            <a:pPr marL="800100" marR="0" lvl="1" indent="-347663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Wingdings" panose="05000000000000000000" pitchFamily="2" charset="2"/>
              <a:buChar char="Ø"/>
              <a:tabLst>
                <a:tab pos="4505325" algn="l"/>
              </a:tabLst>
            </a:pPr>
            <a:r>
              <a:rPr kumimoji="0" lang="ru-RU" altLang="ru-RU" i="0" u="none" strike="noStrike" cap="none" normalizeH="0" baseline="0" dirty="0">
                <a:ln>
                  <a:noFill/>
                </a:ln>
                <a:effectLst/>
                <a:latin typeface="+mn-lt"/>
                <a:ea typeface="Times New Roman" panose="02020603050405020304" pitchFamily="18" charset="0"/>
              </a:rPr>
              <a:t>Работающим в НИУ ВШЭ по основному месту работы не менее 3 лет </a:t>
            </a:r>
            <a:endParaRPr kumimoji="0" lang="ru-RU" altLang="ru-RU" i="0" u="none" strike="noStrike" cap="none" normalizeH="0" baseline="0" dirty="0">
              <a:ln>
                <a:noFill/>
              </a:ln>
              <a:effectLst/>
              <a:latin typeface="+mn-lt"/>
            </a:endParaRPr>
          </a:p>
          <a:p>
            <a:pPr marL="800100" marR="0" lvl="1" indent="-347663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Wingdings" panose="05000000000000000000" pitchFamily="2" charset="2"/>
              <a:buChar char="Ø"/>
              <a:tabLst>
                <a:tab pos="4505325" algn="l"/>
              </a:tabLst>
            </a:pPr>
            <a:r>
              <a:rPr kumimoji="0" lang="ru-RU" altLang="ru-RU" i="0" u="none" strike="noStrike" cap="none" normalizeH="0" baseline="0" dirty="0">
                <a:ln>
                  <a:noFill/>
                </a:ln>
                <a:effectLst/>
                <a:latin typeface="+mn-lt"/>
                <a:ea typeface="Times New Roman" panose="02020603050405020304" pitchFamily="18" charset="0"/>
              </a:rPr>
              <a:t>За добросовестное исполнение трудовых обязанностей, продолжительную и безупречную работу </a:t>
            </a:r>
            <a:endParaRPr kumimoji="0" lang="ru-RU" altLang="ru-RU" i="0" u="none" strike="noStrike" cap="none" normalizeH="0" baseline="0" dirty="0">
              <a:ln>
                <a:noFill/>
              </a:ln>
              <a:effectLst/>
              <a:latin typeface="+mn-lt"/>
            </a:endParaRPr>
          </a:p>
          <a:p>
            <a:pPr marL="800100" marR="0" lvl="1" indent="-347663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Wingdings" panose="05000000000000000000" pitchFamily="2" charset="2"/>
              <a:buChar char="Ø"/>
              <a:tabLst>
                <a:tab pos="4505325" algn="l"/>
              </a:tabLst>
            </a:pPr>
            <a:r>
              <a:rPr kumimoji="0" lang="ru-RU" altLang="ru-RU" i="0" u="none" strike="noStrike" cap="none" normalizeH="0" baseline="0" dirty="0">
                <a:ln>
                  <a:noFill/>
                </a:ln>
                <a:effectLst/>
                <a:latin typeface="+mn-lt"/>
                <a:ea typeface="Times New Roman" panose="02020603050405020304" pitchFamily="18" charset="0"/>
              </a:rPr>
              <a:t>В связи с юбилейными датами работника: 50, 60, 70, 75, 80, 85 и т.д. лет</a:t>
            </a:r>
            <a:endParaRPr kumimoji="0" lang="ru-RU" altLang="ru-RU" i="0" u="none" strike="noStrike" cap="none" normalizeH="0" baseline="0" dirty="0">
              <a:ln>
                <a:noFill/>
              </a:ln>
              <a:effectLst/>
              <a:latin typeface="+mn-lt"/>
            </a:endParaRPr>
          </a:p>
          <a:p>
            <a:pPr marL="800100" marR="0" lvl="1" indent="-347663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Wingdings" panose="05000000000000000000" pitchFamily="2" charset="2"/>
              <a:buChar char="Ø"/>
              <a:tabLst>
                <a:tab pos="4505325" algn="l"/>
              </a:tabLst>
            </a:pPr>
            <a:r>
              <a:rPr kumimoji="0" lang="ru-RU" altLang="ru-RU" i="0" u="none" strike="noStrike" cap="none" normalizeH="0" baseline="0" dirty="0">
                <a:ln>
                  <a:noFill/>
                </a:ln>
                <a:effectLst/>
                <a:latin typeface="+mn-lt"/>
                <a:ea typeface="Times New Roman" panose="02020603050405020304" pitchFamily="18" charset="0"/>
              </a:rPr>
              <a:t>Размеры премиальных выплат определяются в соответствии с должностью/статусом</a:t>
            </a:r>
          </a:p>
          <a:p>
            <a:pPr marL="800100" marR="0" lvl="1" indent="-347663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Wingdings" panose="05000000000000000000" pitchFamily="2" charset="2"/>
              <a:buChar char="Ø"/>
              <a:tabLst>
                <a:tab pos="4505325" algn="l"/>
              </a:tabLst>
            </a:pPr>
            <a:endParaRPr kumimoji="0" lang="ru-RU" altLang="ru-RU" i="0" u="none" strike="noStrike" cap="none" normalizeH="0" baseline="0" dirty="0">
              <a:ln>
                <a:noFill/>
              </a:ln>
              <a:effectLst/>
              <a:latin typeface="+mn-lt"/>
            </a:endParaRPr>
          </a:p>
          <a:p>
            <a:pPr marL="800100" marR="0" lvl="0" indent="-347663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tabLst>
                <a:tab pos="4505325" algn="l"/>
              </a:tabLst>
            </a:pPr>
            <a:r>
              <a:rPr kumimoji="0" lang="ru-RU" altLang="ru-RU" b="1" i="0" u="none" strike="noStrike" cap="none" normalizeH="0" baseline="0" dirty="0">
                <a:ln>
                  <a:noFill/>
                </a:ln>
                <a:effectLst/>
                <a:latin typeface="+mn-lt"/>
                <a:ea typeface="Times New Roman" panose="02020603050405020304" pitchFamily="18" charset="0"/>
                <a:hlinkClick r:id="rId2"/>
              </a:rPr>
              <a:t>Представление на установление работнику премиальной выплаты:</a:t>
            </a:r>
            <a:endParaRPr kumimoji="0" lang="ru-RU" altLang="ru-RU" b="1" i="0" u="none" strike="noStrike" cap="none" normalizeH="0" baseline="0" dirty="0">
              <a:ln>
                <a:noFill/>
              </a:ln>
              <a:effectLst/>
              <a:latin typeface="+mn-lt"/>
            </a:endParaRPr>
          </a:p>
          <a:p>
            <a:pPr marL="800100" marR="0" lvl="1" indent="-347663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Wingdings" panose="05000000000000000000" pitchFamily="2" charset="2"/>
              <a:buChar char="Ø"/>
              <a:tabLst>
                <a:tab pos="4505325" algn="l"/>
              </a:tabLst>
            </a:pPr>
            <a:r>
              <a:rPr kumimoji="0" lang="ru-RU" altLang="ru-RU" i="0" u="none" strike="noStrike" cap="none" normalizeH="0" baseline="0" dirty="0">
                <a:ln>
                  <a:noFill/>
                </a:ln>
                <a:effectLst/>
                <a:latin typeface="+mn-lt"/>
                <a:ea typeface="Times New Roman" panose="02020603050405020304" pitchFamily="18" charset="0"/>
              </a:rPr>
              <a:t>Готовится руководителем структурного подразделения по установленной форме</a:t>
            </a:r>
            <a:endParaRPr kumimoji="0" lang="ru-RU" altLang="ru-RU" i="0" u="none" strike="noStrike" cap="none" normalizeH="0" baseline="0" dirty="0">
              <a:ln>
                <a:noFill/>
              </a:ln>
              <a:effectLst/>
              <a:latin typeface="+mn-lt"/>
            </a:endParaRPr>
          </a:p>
          <a:p>
            <a:pPr marL="800100" marR="0" lvl="1" indent="-347663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Wingdings" panose="05000000000000000000" pitchFamily="2" charset="2"/>
              <a:buChar char="Ø"/>
              <a:tabLst>
                <a:tab pos="4505325" algn="l"/>
              </a:tabLst>
            </a:pPr>
            <a:r>
              <a:rPr kumimoji="0" lang="ru-RU" altLang="ru-RU" i="0" u="none" strike="noStrike" cap="none" normalizeH="0" baseline="0" dirty="0">
                <a:ln>
                  <a:noFill/>
                </a:ln>
                <a:effectLst/>
                <a:latin typeface="+mn-lt"/>
                <a:ea typeface="Times New Roman" panose="02020603050405020304" pitchFamily="18" charset="0"/>
              </a:rPr>
              <a:t>Направляется ректору или иному должностному лицу, которому делегированы права ректора в этой части, за месяц до наступления юбилейной даты для принятия решения </a:t>
            </a:r>
          </a:p>
          <a:p>
            <a:pPr marL="452437" marR="0" lvl="1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tabLst>
                <a:tab pos="4505325" algn="l"/>
              </a:tabLst>
            </a:pPr>
            <a:endParaRPr kumimoji="0" lang="ru-RU" altLang="ru-RU" i="0" u="none" strike="noStrike" cap="none" normalizeH="0" baseline="0" dirty="0">
              <a:ln>
                <a:noFill/>
              </a:ln>
              <a:effectLst/>
              <a:latin typeface="+mn-lt"/>
            </a:endParaRPr>
          </a:p>
          <a:p>
            <a:pPr marL="452438" marR="0" lvl="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tabLst>
                <a:tab pos="4505325" algn="l"/>
              </a:tabLst>
            </a:pPr>
            <a:r>
              <a:rPr kumimoji="0" lang="ru-RU" altLang="ru-RU" b="1" i="0" u="none" strike="noStrike" cap="none" normalizeH="0" baseline="0" dirty="0">
                <a:ln>
                  <a:noFill/>
                </a:ln>
                <a:effectLst/>
                <a:latin typeface="+mn-lt"/>
                <a:ea typeface="Times New Roman" panose="02020603050405020304" pitchFamily="18" charset="0"/>
              </a:rPr>
              <a:t>В исключительных случаях по решению ректора премиальная выплата может устанавливаться:</a:t>
            </a:r>
            <a:endParaRPr kumimoji="0" lang="ru-RU" altLang="ru-RU" b="1" i="0" u="none" strike="noStrike" cap="none" normalizeH="0" baseline="0" dirty="0">
              <a:ln>
                <a:noFill/>
              </a:ln>
              <a:effectLst/>
              <a:latin typeface="+mn-lt"/>
            </a:endParaRPr>
          </a:p>
          <a:p>
            <a:pPr marL="800100" marR="0" lvl="1" indent="-347663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Wingdings" panose="05000000000000000000" pitchFamily="2" charset="2"/>
              <a:buChar char="Ø"/>
              <a:tabLst>
                <a:tab pos="4505325" algn="l"/>
              </a:tabLst>
            </a:pPr>
            <a:r>
              <a:rPr kumimoji="0" lang="ru-RU" altLang="ru-RU" i="0" u="none" strike="noStrike" cap="none" normalizeH="0" baseline="0" dirty="0">
                <a:ln>
                  <a:noFill/>
                </a:ln>
                <a:effectLst/>
                <a:latin typeface="+mn-lt"/>
                <a:ea typeface="Times New Roman" panose="02020603050405020304" pitchFamily="18" charset="0"/>
              </a:rPr>
              <a:t>В ином размере</a:t>
            </a:r>
            <a:endParaRPr kumimoji="0" lang="ru-RU" altLang="ru-RU" i="0" u="none" strike="noStrike" cap="none" normalizeH="0" baseline="0" dirty="0">
              <a:ln>
                <a:noFill/>
              </a:ln>
              <a:effectLst/>
              <a:latin typeface="+mn-lt"/>
            </a:endParaRPr>
          </a:p>
          <a:p>
            <a:pPr marL="800100" marR="0" lvl="1" indent="-347663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Wingdings" panose="05000000000000000000" pitchFamily="2" charset="2"/>
              <a:buChar char="Ø"/>
              <a:tabLst>
                <a:tab pos="4505325" algn="l"/>
              </a:tabLst>
            </a:pPr>
            <a:r>
              <a:rPr kumimoji="0" lang="ru-RU" altLang="ru-RU" i="0" u="none" strike="noStrike" cap="none" normalizeH="0" baseline="0" dirty="0">
                <a:ln>
                  <a:noFill/>
                </a:ln>
                <a:effectLst/>
                <a:latin typeface="+mn-lt"/>
                <a:ea typeface="Times New Roman" panose="02020603050405020304" pitchFamily="18" charset="0"/>
              </a:rPr>
              <a:t>Работнику, работающему в НИУ ВШЭ по основному месту работы менее 3 лет</a:t>
            </a:r>
            <a:endParaRPr kumimoji="0" lang="ru-RU" altLang="ru-RU" i="0" u="none" strike="noStrike" cap="none" normalizeH="0" baseline="0" dirty="0">
              <a:ln>
                <a:noFill/>
              </a:ln>
              <a:effectLst/>
              <a:latin typeface="+mn-lt"/>
            </a:endParaRPr>
          </a:p>
          <a:p>
            <a:pPr marL="800100" marR="0" lvl="1" indent="-347663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Wingdings" panose="05000000000000000000" pitchFamily="2" charset="2"/>
              <a:buChar char="Ø"/>
              <a:tabLst>
                <a:tab pos="4505325" algn="l"/>
              </a:tabLst>
            </a:pPr>
            <a:r>
              <a:rPr kumimoji="0" lang="ru-RU" altLang="ru-RU" i="0" u="none" strike="noStrike" cap="none" normalizeH="0" baseline="0" dirty="0">
                <a:ln>
                  <a:noFill/>
                </a:ln>
                <a:effectLst/>
                <a:latin typeface="+mn-lt"/>
                <a:ea typeface="Times New Roman" panose="02020603050405020304" pitchFamily="18" charset="0"/>
              </a:rPr>
              <a:t>Работающему на условиях внешнего совместительства</a:t>
            </a:r>
            <a:endParaRPr kumimoji="0" lang="ru-RU" altLang="ru-RU" i="0" u="none" strike="noStrike" cap="none" normalizeH="0" baseline="0" dirty="0">
              <a:ln>
                <a:noFill/>
              </a:ln>
              <a:effectLst/>
              <a:latin typeface="+mn-lt"/>
            </a:endParaRPr>
          </a:p>
        </p:txBody>
      </p:sp>
      <p:sp>
        <p:nvSpPr>
          <p:cNvPr id="4" name="Номер слайда 2">
            <a:extLst>
              <a:ext uri="{FF2B5EF4-FFF2-40B4-BE49-F238E27FC236}">
                <a16:creationId xmlns:a16="http://schemas.microsoft.com/office/drawing/2014/main" id="{41FA1B54-77D3-4213-BEDB-F153165A0DC8}"/>
              </a:ext>
            </a:extLst>
          </p:cNvPr>
          <p:cNvSpPr txBox="1">
            <a:spLocks/>
          </p:cNvSpPr>
          <p:nvPr/>
        </p:nvSpPr>
        <p:spPr>
          <a:xfrm>
            <a:off x="11209577" y="212921"/>
            <a:ext cx="658812" cy="46037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RU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86CB4B4D-7CA3-9044-876B-883B54F8677D}" type="slidenum">
              <a:rPr lang="ru-RU" smtClean="0">
                <a:solidFill>
                  <a:schemeClr val="tx1"/>
                </a:solidFill>
              </a:rPr>
              <a:pPr/>
              <a:t>21</a:t>
            </a:fld>
            <a:endParaRPr lang="ru-RU" dirty="0">
              <a:solidFill>
                <a:schemeClr val="tx1"/>
              </a:solidFill>
            </a:endParaRPr>
          </a:p>
        </p:txBody>
      </p:sp>
      <p:sp>
        <p:nvSpPr>
          <p:cNvPr id="5" name="Очень крутой заголовок…">
            <a:extLst>
              <a:ext uri="{FF2B5EF4-FFF2-40B4-BE49-F238E27FC236}">
                <a16:creationId xmlns:a16="http://schemas.microsoft.com/office/drawing/2014/main" id="{1229DE96-B036-4DB1-ADE7-FBAA2C3A052C}"/>
              </a:ext>
            </a:extLst>
          </p:cNvPr>
          <p:cNvSpPr txBox="1"/>
          <p:nvPr/>
        </p:nvSpPr>
        <p:spPr>
          <a:xfrm>
            <a:off x="1032543" y="445292"/>
            <a:ext cx="11297419" cy="42186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28123" tIns="28123" rIns="28123" bIns="28123"/>
          <a:lstStyle/>
          <a:p>
            <a:r>
              <a:rPr lang="ru-RU" sz="2800" b="1" cap="all" dirty="0"/>
              <a:t>Юбилейная премия</a:t>
            </a:r>
          </a:p>
        </p:txBody>
      </p:sp>
    </p:spTree>
    <p:extLst>
      <p:ext uri="{BB962C8B-B14F-4D97-AF65-F5344CB8AC3E}">
        <p14:creationId xmlns:p14="http://schemas.microsoft.com/office/powerpoint/2010/main" val="1406885927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153202" y="2767280"/>
            <a:ext cx="11885596" cy="132343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4000" b="1" dirty="0">
                <a:solidFill>
                  <a:schemeClr val="accent1">
                    <a:lumMod val="50000"/>
                  </a:schemeClr>
                </a:solidFill>
                <a:hlinkClick r:id="rId2"/>
              </a:rPr>
              <a:t>Заработная плата в Вышке: </a:t>
            </a:r>
            <a:r>
              <a:rPr lang="ru-RU" sz="4000" dirty="0">
                <a:solidFill>
                  <a:schemeClr val="accent1">
                    <a:lumMod val="50000"/>
                  </a:schemeClr>
                </a:solidFill>
                <a:hlinkClick r:id="rId2"/>
              </a:rPr>
              <a:t>ответы на часто </a:t>
            </a:r>
            <a:r>
              <a:rPr lang="ru-RU" sz="4000" dirty="0">
                <a:hlinkClick r:id="rId2"/>
              </a:rPr>
              <a:t>задаваемые вопросы </a:t>
            </a:r>
            <a:endParaRPr lang="ru-RU" sz="4000" dirty="0"/>
          </a:p>
        </p:txBody>
      </p:sp>
    </p:spTree>
    <p:extLst>
      <p:ext uri="{BB962C8B-B14F-4D97-AF65-F5344CB8AC3E}">
        <p14:creationId xmlns:p14="http://schemas.microsoft.com/office/powerpoint/2010/main" val="2830590221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Номер слайда 2">
            <a:extLst>
              <a:ext uri="{FF2B5EF4-FFF2-40B4-BE49-F238E27FC236}">
                <a16:creationId xmlns:a16="http://schemas.microsoft.com/office/drawing/2014/main" id="{701CCB93-9A29-4B41-87B8-E86603FCB66F}"/>
              </a:ext>
            </a:extLst>
          </p:cNvPr>
          <p:cNvSpPr txBox="1">
            <a:spLocks/>
          </p:cNvSpPr>
          <p:nvPr/>
        </p:nvSpPr>
        <p:spPr>
          <a:xfrm>
            <a:off x="11209577" y="212921"/>
            <a:ext cx="658812" cy="46037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RU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86CB4B4D-7CA3-9044-876B-883B54F8677D}" type="slidenum">
              <a:rPr lang="ru-RU" smtClean="0"/>
              <a:pPr/>
              <a:t>23</a:t>
            </a:fld>
            <a:endParaRPr lang="ru-RU" dirty="0"/>
          </a:p>
        </p:txBody>
      </p:sp>
      <p:sp>
        <p:nvSpPr>
          <p:cNvPr id="6" name="Очень крутой заголовок…">
            <a:extLst>
              <a:ext uri="{FF2B5EF4-FFF2-40B4-BE49-F238E27FC236}">
                <a16:creationId xmlns:a16="http://schemas.microsoft.com/office/drawing/2014/main" id="{251E6CA2-4D2D-4E46-9E7B-245348EFBEC4}"/>
              </a:ext>
            </a:extLst>
          </p:cNvPr>
          <p:cNvSpPr txBox="1"/>
          <p:nvPr/>
        </p:nvSpPr>
        <p:spPr>
          <a:xfrm>
            <a:off x="1032543" y="445292"/>
            <a:ext cx="11297419" cy="42186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28123" tIns="28123" rIns="28123" bIns="28123"/>
          <a:lstStyle/>
          <a:p>
            <a:r>
              <a:rPr lang="ru-RU" sz="2800" b="1" cap="all" dirty="0"/>
              <a:t>Полезные ссылки</a:t>
            </a:r>
          </a:p>
        </p:txBody>
      </p:sp>
      <p:sp>
        <p:nvSpPr>
          <p:cNvPr id="7" name="Прямоугольник 6">
            <a:extLst>
              <a:ext uri="{FF2B5EF4-FFF2-40B4-BE49-F238E27FC236}">
                <a16:creationId xmlns:a16="http://schemas.microsoft.com/office/drawing/2014/main" id="{BD55D5E9-4F4F-4234-BB5B-9BEED6808B55}"/>
              </a:ext>
            </a:extLst>
          </p:cNvPr>
          <p:cNvSpPr/>
          <p:nvPr/>
        </p:nvSpPr>
        <p:spPr>
          <a:xfrm>
            <a:off x="863636" y="1630144"/>
            <a:ext cx="5398736" cy="452431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dirty="0">
                <a:hlinkClick r:id="rId3"/>
              </a:rPr>
              <a:t>Положение об оплате труда работников федерального государственного автономного образовательного учреждения высшего образования НИУ ВШЭ</a:t>
            </a:r>
            <a:endParaRPr lang="ru-RU" dirty="0"/>
          </a:p>
          <a:p>
            <a:endParaRPr lang="ru-RU" dirty="0"/>
          </a:p>
          <a:p>
            <a:r>
              <a:rPr lang="ru-RU" dirty="0">
                <a:hlinkClick r:id="rId4"/>
              </a:rPr>
              <a:t>Положение об академических надбавках федерального государственного автономного образовательного учреждения высшего образования НИУ ВШЭ</a:t>
            </a:r>
            <a:endParaRPr lang="ru-RU" dirty="0"/>
          </a:p>
          <a:p>
            <a:endParaRPr lang="ru-RU" dirty="0"/>
          </a:p>
          <a:p>
            <a:r>
              <a:rPr lang="ru-RU" dirty="0">
                <a:hlinkClick r:id="rId5"/>
              </a:rPr>
              <a:t>Приказ о размерах вознаграждения к юбилейным датам от 10.02.2021 №6.18.1-01/1002-05</a:t>
            </a:r>
            <a:endParaRPr lang="ru-RU" dirty="0"/>
          </a:p>
          <a:p>
            <a:r>
              <a:rPr lang="ru-RU" sz="1600" i="1" dirty="0">
                <a:hlinkClick r:id="rId6"/>
              </a:rPr>
              <a:t>Приложение 1 - Размеры премиальных выплат</a:t>
            </a:r>
            <a:endParaRPr lang="ru-RU" sz="1600" i="1" dirty="0"/>
          </a:p>
          <a:p>
            <a:r>
              <a:rPr lang="ru-RU" sz="1600" i="1" dirty="0">
                <a:hlinkClick r:id="rId7"/>
              </a:rPr>
              <a:t>Приложение 2 - Форма представления</a:t>
            </a:r>
            <a:endParaRPr lang="ru-RU" sz="1600" i="1" dirty="0"/>
          </a:p>
          <a:p>
            <a:endParaRPr lang="ru-RU" dirty="0"/>
          </a:p>
          <a:p>
            <a:endParaRPr lang="ru-RU" dirty="0"/>
          </a:p>
        </p:txBody>
      </p:sp>
      <p:sp>
        <p:nvSpPr>
          <p:cNvPr id="8" name="Прямоугольник 7">
            <a:extLst>
              <a:ext uri="{FF2B5EF4-FFF2-40B4-BE49-F238E27FC236}">
                <a16:creationId xmlns:a16="http://schemas.microsoft.com/office/drawing/2014/main" id="{EDE2A013-73B0-406A-9DAB-5003F3907BAD}"/>
              </a:ext>
            </a:extLst>
          </p:cNvPr>
          <p:cNvSpPr/>
          <p:nvPr/>
        </p:nvSpPr>
        <p:spPr>
          <a:xfrm>
            <a:off x="6262372" y="1720840"/>
            <a:ext cx="5276611" cy="34163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dirty="0">
                <a:hlinkClick r:id="rId8"/>
              </a:rPr>
              <a:t>Регламент установления преподавательских надбавок в НИУ ВШЭ</a:t>
            </a:r>
            <a:endParaRPr lang="ru-RU" dirty="0"/>
          </a:p>
          <a:p>
            <a:endParaRPr lang="ru-RU" dirty="0"/>
          </a:p>
          <a:p>
            <a:r>
              <a:rPr lang="ru-RU" dirty="0">
                <a:hlinkClick r:id="rId9" action="ppaction://hlinkfile"/>
              </a:rPr>
              <a:t>Размеры преподавательских надбавок лучшим преподавателям - работникам НИУ ВШЭ (Москва)</a:t>
            </a:r>
            <a:endParaRPr lang="ru-RU" dirty="0"/>
          </a:p>
          <a:p>
            <a:endParaRPr lang="ru-RU" dirty="0"/>
          </a:p>
          <a:p>
            <a:r>
              <a:rPr lang="ru-RU" dirty="0">
                <a:hlinkClick r:id="rId10"/>
              </a:rPr>
              <a:t>Порядок установления надбавок за защиту диссертаций на соискание ученой степени доктора наук работникам НИУ ВШЭ</a:t>
            </a:r>
            <a:endParaRPr lang="ru-RU" dirty="0"/>
          </a:p>
          <a:p>
            <a:endParaRPr lang="ru-RU" dirty="0"/>
          </a:p>
          <a:p>
            <a:r>
              <a:rPr lang="ru-RU" dirty="0">
                <a:hlinkClick r:id="rId11"/>
              </a:rPr>
              <a:t>Положение о творческих отпусках педагогических работников НИУ ВШЭ и его филиалов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547733968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Пользовательские 1">
      <a:dk1>
        <a:srgbClr val="0F2C68"/>
      </a:dk1>
      <a:lt1>
        <a:srgbClr val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txDef>
      <a:spPr>
        <a:noFill/>
      </a:spPr>
      <a:bodyPr wrap="square" rtlCol="0">
        <a:spAutoFit/>
      </a:bodyPr>
      <a:lstStyle>
        <a:defPPr algn="l">
          <a:defRPr sz="1000" dirty="0">
            <a:latin typeface="HSE Sans" panose="02000000000000000000" pitchFamily="2" charset="0"/>
          </a:defRPr>
        </a:defPPr>
      </a:lstStyle>
    </a:txDef>
  </a:objectDefaults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Документ" ma:contentTypeID="0x0101002A9C74E6E830D74E9B0FDDB4017A5417" ma:contentTypeVersion="13" ma:contentTypeDescription="Создание документа." ma:contentTypeScope="" ma:versionID="d4e423622451d608a8a05f4da7a1e1a2">
  <xsd:schema xmlns:xsd="http://www.w3.org/2001/XMLSchema" xmlns:xs="http://www.w3.org/2001/XMLSchema" xmlns:p="http://schemas.microsoft.com/office/2006/metadata/properties" xmlns:ns2="9875bd71-cde8-496c-a136-433f55d5e6d0" xmlns:ns3="e96afe77-3acb-4328-97fc-408e1bde3ecd" targetNamespace="http://schemas.microsoft.com/office/2006/metadata/properties" ma:root="true" ma:fieldsID="4831203c63c08b9f52ea6d3ee0d7a96e" ns2:_="" ns3:_="">
    <xsd:import namespace="9875bd71-cde8-496c-a136-433f55d5e6d0"/>
    <xsd:import namespace="e96afe77-3acb-4328-97fc-408e1bde3ecd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AutoTags" minOccurs="0"/>
                <xsd:element ref="ns2:MediaServiceGenerationTime" minOccurs="0"/>
                <xsd:element ref="ns2:MediaServiceEventHashCode" minOccurs="0"/>
                <xsd:element ref="ns2:MediaServiceOCR" minOccurs="0"/>
                <xsd:element ref="ns2:MediaServiceDateTaken" minOccurs="0"/>
                <xsd:element ref="ns2:MediaServiceLocation" minOccurs="0"/>
                <xsd:element ref="ns2:MediaServiceAutoKeyPoints" minOccurs="0"/>
                <xsd:element ref="ns2:MediaServiceKeyPoints" minOccurs="0"/>
                <xsd:element ref="ns3:SharedWithUsers" minOccurs="0"/>
                <xsd:element ref="ns3:SharedWithDetails" minOccurs="0"/>
                <xsd:element ref="ns2:MediaLengthInSecond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9875bd71-cde8-496c-a136-433f55d5e6d0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AutoTags" ma:index="10" nillable="true" ma:displayName="Tags" ma:internalName="MediaServiceAutoTags" ma:readOnly="true">
      <xsd:simpleType>
        <xsd:restriction base="dms:Text"/>
      </xsd:simpleType>
    </xsd:element>
    <xsd:element name="MediaServiceGenerationTime" ma:index="11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2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OCR" ma:index="13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DateTaken" ma:index="14" nillable="true" ma:displayName="MediaServiceDateTaken" ma:hidden="true" ma:internalName="MediaServiceDateTaken" ma:readOnly="true">
      <xsd:simpleType>
        <xsd:restriction base="dms:Text"/>
      </xsd:simpleType>
    </xsd:element>
    <xsd:element name="MediaServiceLocation" ma:index="15" nillable="true" ma:displayName="Location" ma:internalName="MediaServiceLocation" ma:readOnly="true">
      <xsd:simpleType>
        <xsd:restriction base="dms:Text"/>
      </xsd:simpleType>
    </xsd:element>
    <xsd:element name="MediaServiceAutoKeyPoints" ma:index="16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7" nillable="true" ma:displayName="KeyPoints" ma:internalName="MediaServiceKeyPoints" ma:readOnly="true">
      <xsd:simpleType>
        <xsd:restriction base="dms:Note">
          <xsd:maxLength value="255"/>
        </xsd:restriction>
      </xsd:simpleType>
    </xsd:element>
    <xsd:element name="MediaLengthInSeconds" ma:index="20" nillable="true" ma:displayName="Length (seconds)" ma:internalName="MediaLengthInSeconds" ma:readOnly="true">
      <xsd:simpleType>
        <xsd:restriction base="dms:Unknown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e96afe77-3acb-4328-97fc-408e1bde3ecd" elementFormDefault="qualified">
    <xsd:import namespace="http://schemas.microsoft.com/office/2006/documentManagement/types"/>
    <xsd:import namespace="http://schemas.microsoft.com/office/infopath/2007/PartnerControls"/>
    <xsd:element name="SharedWithUsers" ma:index="18" nillable="true" ma:displayName="Общий доступ с использованием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9" nillable="true" ma:displayName="Совместно с подробностями" ma:internalName="SharedWithDetails" ma:readOnly="true">
      <xsd:simpleType>
        <xsd:restriction base="dms:Note">
          <xsd:maxLength value="255"/>
        </xsd:restriction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Тип контента"/>
        <xsd:element ref="dc:title" minOccurs="0" maxOccurs="1" ma:index="4" ma:displayName="Название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/>
</p:properties>
</file>

<file path=customXml/item3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Props1.xml><?xml version="1.0" encoding="utf-8"?>
<ds:datastoreItem xmlns:ds="http://schemas.openxmlformats.org/officeDocument/2006/customXml" ds:itemID="{4D4651DD-DCCC-4759-B2F6-7F520BDCC2B9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9875bd71-cde8-496c-a136-433f55d5e6d0"/>
    <ds:schemaRef ds:uri="e96afe77-3acb-4328-97fc-408e1bde3ecd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2.xml><?xml version="1.0" encoding="utf-8"?>
<ds:datastoreItem xmlns:ds="http://schemas.openxmlformats.org/officeDocument/2006/customXml" ds:itemID="{433DAF31-D8A6-49A0-9A5D-8B2EA5B1C511}">
  <ds:schemaRefs>
    <ds:schemaRef ds:uri="http://www.w3.org/XML/1998/namespace"/>
    <ds:schemaRef ds:uri="http://schemas.openxmlformats.org/package/2006/metadata/core-properties"/>
    <ds:schemaRef ds:uri="http://schemas.microsoft.com/office/2006/documentManagement/types"/>
    <ds:schemaRef ds:uri="http://schemas.microsoft.com/office/2006/metadata/properties"/>
    <ds:schemaRef ds:uri="http://schemas.microsoft.com/office/infopath/2007/PartnerControls"/>
    <ds:schemaRef ds:uri="http://purl.org/dc/elements/1.1/"/>
    <ds:schemaRef ds:uri="http://purl.org/dc/dcmitype/"/>
    <ds:schemaRef ds:uri="http://purl.org/dc/terms/"/>
    <ds:schemaRef ds:uri="e96afe77-3acb-4328-97fc-408e1bde3ecd"/>
    <ds:schemaRef ds:uri="9875bd71-cde8-496c-a136-433f55d5e6d0"/>
  </ds:schemaRefs>
</ds:datastoreItem>
</file>

<file path=customXml/itemProps3.xml><?xml version="1.0" encoding="utf-8"?>
<ds:datastoreItem xmlns:ds="http://schemas.openxmlformats.org/officeDocument/2006/customXml" ds:itemID="{B34386AA-1848-4C75-B336-1053927CB025}">
  <ds:schemaRefs>
    <ds:schemaRef ds:uri="http://schemas.microsoft.com/sharepoint/v3/contenttype/forms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4904</TotalTime>
  <Words>3248</Words>
  <Application>Microsoft Office PowerPoint</Application>
  <PresentationFormat>Широкоэкранный</PresentationFormat>
  <Paragraphs>379</Paragraphs>
  <Slides>23</Slides>
  <Notes>12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9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23</vt:i4>
      </vt:variant>
    </vt:vector>
  </HeadingPairs>
  <TitlesOfParts>
    <vt:vector size="33" baseType="lpstr">
      <vt:lpstr>MS PGothic</vt:lpstr>
      <vt:lpstr>Arial</vt:lpstr>
      <vt:lpstr>Arial Narrow</vt:lpstr>
      <vt:lpstr>Calibri</vt:lpstr>
      <vt:lpstr>Calibri Light</vt:lpstr>
      <vt:lpstr>Helvetica Light</vt:lpstr>
      <vt:lpstr>HSE Sans</vt:lpstr>
      <vt:lpstr>Times New Roman</vt:lpstr>
      <vt:lpstr>Wingdings</vt:lpstr>
      <vt:lpstr>Office Theme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Кутьков Юрий Юрьевич</dc:creator>
  <cp:lastModifiedBy>Бойцова Дарья Андреевна</cp:lastModifiedBy>
  <cp:revision>283</cp:revision>
  <cp:lastPrinted>2024-08-02T09:41:36Z</cp:lastPrinted>
  <dcterms:created xsi:type="dcterms:W3CDTF">2021-11-11T08:52:47Z</dcterms:created>
  <dcterms:modified xsi:type="dcterms:W3CDTF">2026-09-01T08:48:21Z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0x0101002A9C74E6E830D74E9B0FDDB4017A5417</vt:lpwstr>
  </property>
</Properties>
</file>